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sldIdLst>
    <p:sldId id="304" r:id="rId2"/>
    <p:sldId id="415" r:id="rId3"/>
    <p:sldId id="452" r:id="rId4"/>
    <p:sldId id="453" r:id="rId5"/>
    <p:sldId id="373" r:id="rId6"/>
    <p:sldId id="456" r:id="rId7"/>
    <p:sldId id="457" r:id="rId8"/>
    <p:sldId id="455" r:id="rId9"/>
    <p:sldId id="399" r:id="rId10"/>
    <p:sldId id="381" r:id="rId11"/>
    <p:sldId id="380" r:id="rId12"/>
    <p:sldId id="382" r:id="rId13"/>
    <p:sldId id="299" r:id="rId14"/>
  </p:sldIdLst>
  <p:sldSz cx="13004800" cy="9753600"/>
  <p:notesSz cx="7077075" cy="8412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515151"/>
        </a:solidFill>
        <a:latin typeface="Cochin" charset="0"/>
        <a:ea typeface="+mn-ea"/>
        <a:cs typeface="ヒラギノ明朝 ProN W3" charset="0"/>
        <a:sym typeface="Cochi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515151"/>
        </a:solidFill>
        <a:latin typeface="Cochin" charset="0"/>
        <a:ea typeface="+mn-ea"/>
        <a:cs typeface="ヒラギノ明朝 ProN W3" charset="0"/>
        <a:sym typeface="Cochi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515151"/>
        </a:solidFill>
        <a:latin typeface="Cochin" charset="0"/>
        <a:ea typeface="+mn-ea"/>
        <a:cs typeface="ヒラギノ明朝 ProN W3" charset="0"/>
        <a:sym typeface="Cochi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515151"/>
        </a:solidFill>
        <a:latin typeface="Cochin" charset="0"/>
        <a:ea typeface="+mn-ea"/>
        <a:cs typeface="ヒラギノ明朝 ProN W3" charset="0"/>
        <a:sym typeface="Cochi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515151"/>
        </a:solidFill>
        <a:latin typeface="Cochin" charset="0"/>
        <a:ea typeface="+mn-ea"/>
        <a:cs typeface="ヒラギノ明朝 ProN W3" charset="0"/>
        <a:sym typeface="Cochin" charset="0"/>
      </a:defRPr>
    </a:lvl5pPr>
    <a:lvl6pPr marL="2286000" algn="l" defTabSz="914400" rtl="0" eaLnBrk="1" latinLnBrk="0" hangingPunct="1">
      <a:defRPr sz="4200" kern="1200">
        <a:solidFill>
          <a:srgbClr val="515151"/>
        </a:solidFill>
        <a:latin typeface="Cochin" charset="0"/>
        <a:ea typeface="+mn-ea"/>
        <a:cs typeface="ヒラギノ明朝 ProN W3" charset="0"/>
        <a:sym typeface="Cochin" charset="0"/>
      </a:defRPr>
    </a:lvl6pPr>
    <a:lvl7pPr marL="2743200" algn="l" defTabSz="914400" rtl="0" eaLnBrk="1" latinLnBrk="0" hangingPunct="1">
      <a:defRPr sz="4200" kern="1200">
        <a:solidFill>
          <a:srgbClr val="515151"/>
        </a:solidFill>
        <a:latin typeface="Cochin" charset="0"/>
        <a:ea typeface="+mn-ea"/>
        <a:cs typeface="ヒラギノ明朝 ProN W3" charset="0"/>
        <a:sym typeface="Cochin" charset="0"/>
      </a:defRPr>
    </a:lvl7pPr>
    <a:lvl8pPr marL="3200400" algn="l" defTabSz="914400" rtl="0" eaLnBrk="1" latinLnBrk="0" hangingPunct="1">
      <a:defRPr sz="4200" kern="1200">
        <a:solidFill>
          <a:srgbClr val="515151"/>
        </a:solidFill>
        <a:latin typeface="Cochin" charset="0"/>
        <a:ea typeface="+mn-ea"/>
        <a:cs typeface="ヒラギノ明朝 ProN W3" charset="0"/>
        <a:sym typeface="Cochin" charset="0"/>
      </a:defRPr>
    </a:lvl8pPr>
    <a:lvl9pPr marL="3657600" algn="l" defTabSz="914400" rtl="0" eaLnBrk="1" latinLnBrk="0" hangingPunct="1">
      <a:defRPr sz="4200" kern="1200">
        <a:solidFill>
          <a:srgbClr val="515151"/>
        </a:solidFill>
        <a:latin typeface="Cochin" charset="0"/>
        <a:ea typeface="+mn-ea"/>
        <a:cs typeface="ヒラギノ明朝 ProN W3" charset="0"/>
        <a:sym typeface="Cochi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2D8A"/>
    <a:srgbClr val="008AE6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90" autoAdjust="0"/>
  </p:normalViewPr>
  <p:slideViewPr>
    <p:cSldViewPr snapToGrid="0">
      <p:cViewPr varScale="1">
        <p:scale>
          <a:sx n="61" d="100"/>
          <a:sy n="61" d="100"/>
        </p:scale>
        <p:origin x="2322" y="96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Roper" userId="c5274ab7fa42462a" providerId="LiveId" clId="{66206FC5-7EED-4B81-8614-79912360E07D}"/>
    <pc:docChg chg="undo custSel addSld delSld modSld sldOrd delMainMaster">
      <pc:chgData name="Daniel Roper" userId="c5274ab7fa42462a" providerId="LiveId" clId="{66206FC5-7EED-4B81-8614-79912360E07D}" dt="2023-06-21T21:27:11.546" v="3789" actId="47"/>
      <pc:docMkLst>
        <pc:docMk/>
      </pc:docMkLst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56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0" sldId="259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60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61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62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63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64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65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66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67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68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75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76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77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78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79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80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81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82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83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84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85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86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0" sldId="287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1977736369" sldId="302"/>
        </pc:sldMkLst>
      </pc:sldChg>
      <pc:sldChg chg="modSp mod">
        <pc:chgData name="Daniel Roper" userId="c5274ab7fa42462a" providerId="LiveId" clId="{66206FC5-7EED-4B81-8614-79912360E07D}" dt="2023-06-17T21:00:11.999" v="35" actId="166"/>
        <pc:sldMkLst>
          <pc:docMk/>
          <pc:sldMk cId="609922268" sldId="304"/>
        </pc:sldMkLst>
        <pc:spChg chg="mod">
          <ac:chgData name="Daniel Roper" userId="c5274ab7fa42462a" providerId="LiveId" clId="{66206FC5-7EED-4B81-8614-79912360E07D}" dt="2023-06-17T21:00:03.070" v="34" actId="1076"/>
          <ac:spMkLst>
            <pc:docMk/>
            <pc:sldMk cId="609922268" sldId="304"/>
            <ac:spMk id="2" creationId="{D9B78166-DDF6-D462-4B21-F01EDA7D6683}"/>
          </ac:spMkLst>
        </pc:spChg>
        <pc:spChg chg="mod">
          <ac:chgData name="Daniel Roper" userId="c5274ab7fa42462a" providerId="LiveId" clId="{66206FC5-7EED-4B81-8614-79912360E07D}" dt="2023-06-17T21:00:11.999" v="35" actId="166"/>
          <ac:spMkLst>
            <pc:docMk/>
            <pc:sldMk cId="609922268" sldId="304"/>
            <ac:spMk id="8197" creationId="{28A8032D-9C66-C206-4DF8-37E9477F02F0}"/>
          </ac:spMkLst>
        </pc:spChg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1818390456" sldId="352"/>
        </pc:sldMkLst>
      </pc:sldChg>
      <pc:sldChg chg="modSp mod">
        <pc:chgData name="Daniel Roper" userId="c5274ab7fa42462a" providerId="LiveId" clId="{66206FC5-7EED-4B81-8614-79912360E07D}" dt="2023-06-17T22:22:23.769" v="1157" actId="20577"/>
        <pc:sldMkLst>
          <pc:docMk/>
          <pc:sldMk cId="2180238966" sldId="373"/>
        </pc:sldMkLst>
        <pc:spChg chg="mod">
          <ac:chgData name="Daniel Roper" userId="c5274ab7fa42462a" providerId="LiveId" clId="{66206FC5-7EED-4B81-8614-79912360E07D}" dt="2023-06-17T22:22:23.769" v="1157" actId="20577"/>
          <ac:spMkLst>
            <pc:docMk/>
            <pc:sldMk cId="2180238966" sldId="373"/>
            <ac:spMk id="5" creationId="{00000000-0000-0000-0000-000000000000}"/>
          </ac:spMkLst>
        </pc:spChg>
        <pc:spChg chg="mod">
          <ac:chgData name="Daniel Roper" userId="c5274ab7fa42462a" providerId="LiveId" clId="{66206FC5-7EED-4B81-8614-79912360E07D}" dt="2023-06-17T22:21:30.793" v="1145" actId="2711"/>
          <ac:spMkLst>
            <pc:docMk/>
            <pc:sldMk cId="2180238966" sldId="373"/>
            <ac:spMk id="7" creationId="{00000000-0000-0000-0000-000000000000}"/>
          </ac:spMkLst>
        </pc:spChg>
      </pc:sldChg>
      <pc:sldChg chg="modSp mod modNotesTx">
        <pc:chgData name="Daniel Roper" userId="c5274ab7fa42462a" providerId="LiveId" clId="{66206FC5-7EED-4B81-8614-79912360E07D}" dt="2023-06-18T00:05:32.603" v="2558" actId="20577"/>
        <pc:sldMkLst>
          <pc:docMk/>
          <pc:sldMk cId="1779542576" sldId="380"/>
        </pc:sldMkLst>
        <pc:spChg chg="mod">
          <ac:chgData name="Daniel Roper" userId="c5274ab7fa42462a" providerId="LiveId" clId="{66206FC5-7EED-4B81-8614-79912360E07D}" dt="2023-06-18T00:05:09.578" v="2519" actId="207"/>
          <ac:spMkLst>
            <pc:docMk/>
            <pc:sldMk cId="1779542576" sldId="380"/>
            <ac:spMk id="23556" creationId="{00000000-0000-0000-0000-000000000000}"/>
          </ac:spMkLst>
        </pc:spChg>
      </pc:sldChg>
      <pc:sldChg chg="modSp mod modNotesTx">
        <pc:chgData name="Daniel Roper" userId="c5274ab7fa42462a" providerId="LiveId" clId="{66206FC5-7EED-4B81-8614-79912360E07D}" dt="2023-06-18T00:03:34.722" v="2454" actId="20577"/>
        <pc:sldMkLst>
          <pc:docMk/>
          <pc:sldMk cId="4208974243" sldId="381"/>
        </pc:sldMkLst>
        <pc:spChg chg="mod">
          <ac:chgData name="Daniel Roper" userId="c5274ab7fa42462a" providerId="LiveId" clId="{66206FC5-7EED-4B81-8614-79912360E07D}" dt="2023-06-17T23:44:32.817" v="1966" actId="207"/>
          <ac:spMkLst>
            <pc:docMk/>
            <pc:sldMk cId="4208974243" sldId="381"/>
            <ac:spMk id="3" creationId="{00000000-0000-0000-0000-000000000000}"/>
          </ac:spMkLst>
        </pc:spChg>
        <pc:spChg chg="mod">
          <ac:chgData name="Daniel Roper" userId="c5274ab7fa42462a" providerId="LiveId" clId="{66206FC5-7EED-4B81-8614-79912360E07D}" dt="2023-06-18T00:02:47.084" v="2322" actId="20577"/>
          <ac:spMkLst>
            <pc:docMk/>
            <pc:sldMk cId="4208974243" sldId="381"/>
            <ac:spMk id="16387" creationId="{00000000-0000-0000-0000-000000000000}"/>
          </ac:spMkLst>
        </pc:spChg>
      </pc:sldChg>
      <pc:sldChg chg="modSp mod">
        <pc:chgData name="Daniel Roper" userId="c5274ab7fa42462a" providerId="LiveId" clId="{66206FC5-7EED-4B81-8614-79912360E07D}" dt="2023-06-18T00:29:30.552" v="2653" actId="255"/>
        <pc:sldMkLst>
          <pc:docMk/>
          <pc:sldMk cId="1230626406" sldId="382"/>
        </pc:sldMkLst>
        <pc:spChg chg="mod">
          <ac:chgData name="Daniel Roper" userId="c5274ab7fa42462a" providerId="LiveId" clId="{66206FC5-7EED-4B81-8614-79912360E07D}" dt="2023-06-17T23:46:34.290" v="1993" actId="14100"/>
          <ac:spMkLst>
            <pc:docMk/>
            <pc:sldMk cId="1230626406" sldId="382"/>
            <ac:spMk id="20482" creationId="{00000000-0000-0000-0000-000000000000}"/>
          </ac:spMkLst>
        </pc:spChg>
        <pc:spChg chg="mod">
          <ac:chgData name="Daniel Roper" userId="c5274ab7fa42462a" providerId="LiveId" clId="{66206FC5-7EED-4B81-8614-79912360E07D}" dt="2023-06-18T00:29:30.552" v="2653" actId="255"/>
          <ac:spMkLst>
            <pc:docMk/>
            <pc:sldMk cId="1230626406" sldId="382"/>
            <ac:spMk id="20484" creationId="{00000000-0000-0000-0000-000000000000}"/>
          </ac:spMkLst>
        </pc:spChg>
      </pc:sldChg>
      <pc:sldChg chg="modSp del mod modAnim">
        <pc:chgData name="Daniel Roper" userId="c5274ab7fa42462a" providerId="LiveId" clId="{66206FC5-7EED-4B81-8614-79912360E07D}" dt="2023-06-21T21:27:11.546" v="3789" actId="47"/>
        <pc:sldMkLst>
          <pc:docMk/>
          <pc:sldMk cId="3562280360" sldId="383"/>
        </pc:sldMkLst>
        <pc:spChg chg="mod">
          <ac:chgData name="Daniel Roper" userId="c5274ab7fa42462a" providerId="LiveId" clId="{66206FC5-7EED-4B81-8614-79912360E07D}" dt="2023-06-18T01:22:59.987" v="3665" actId="20577"/>
          <ac:spMkLst>
            <pc:docMk/>
            <pc:sldMk cId="3562280360" sldId="383"/>
            <ac:spMk id="24578" creationId="{00000000-0000-0000-0000-000000000000}"/>
          </ac:spMkLst>
        </pc:spChg>
        <pc:spChg chg="mod">
          <ac:chgData name="Daniel Roper" userId="c5274ab7fa42462a" providerId="LiveId" clId="{66206FC5-7EED-4B81-8614-79912360E07D}" dt="2023-06-18T01:01:50.887" v="3275" actId="1076"/>
          <ac:spMkLst>
            <pc:docMk/>
            <pc:sldMk cId="3562280360" sldId="383"/>
            <ac:spMk id="24579" creationId="{00000000-0000-0000-0000-000000000000}"/>
          </ac:spMkLst>
        </pc:spChg>
      </pc:sldChg>
      <pc:sldChg chg="modSp del">
        <pc:chgData name="Daniel Roper" userId="c5274ab7fa42462a" providerId="LiveId" clId="{66206FC5-7EED-4B81-8614-79912360E07D}" dt="2023-06-21T21:27:11.546" v="3789" actId="47"/>
        <pc:sldMkLst>
          <pc:docMk/>
          <pc:sldMk cId="2546789412" sldId="386"/>
        </pc:sldMkLst>
        <pc:spChg chg="mod">
          <ac:chgData name="Daniel Roper" userId="c5274ab7fa42462a" providerId="LiveId" clId="{66206FC5-7EED-4B81-8614-79912360E07D}" dt="2023-06-17T23:54:18.944" v="2026" actId="255"/>
          <ac:spMkLst>
            <pc:docMk/>
            <pc:sldMk cId="2546789412" sldId="386"/>
            <ac:spMk id="26627" creationId="{00000000-0000-0000-0000-000000000000}"/>
          </ac:spMkLst>
        </pc:spChg>
      </pc:sldChg>
      <pc:sldChg chg="modSp del">
        <pc:chgData name="Daniel Roper" userId="c5274ab7fa42462a" providerId="LiveId" clId="{66206FC5-7EED-4B81-8614-79912360E07D}" dt="2023-06-21T21:27:11.546" v="3789" actId="47"/>
        <pc:sldMkLst>
          <pc:docMk/>
          <pc:sldMk cId="3705153685" sldId="387"/>
        </pc:sldMkLst>
        <pc:spChg chg="mod">
          <ac:chgData name="Daniel Roper" userId="c5274ab7fa42462a" providerId="LiveId" clId="{66206FC5-7EED-4B81-8614-79912360E07D}" dt="2023-06-18T00:51:45.514" v="3159" actId="1076"/>
          <ac:spMkLst>
            <pc:docMk/>
            <pc:sldMk cId="3705153685" sldId="387"/>
            <ac:spMk id="27651" creationId="{00000000-0000-0000-0000-000000000000}"/>
          </ac:spMkLst>
        </pc:spChg>
        <pc:spChg chg="mod">
          <ac:chgData name="Daniel Roper" userId="c5274ab7fa42462a" providerId="LiveId" clId="{66206FC5-7EED-4B81-8614-79912360E07D}" dt="2023-06-18T01:04:26.402" v="3322" actId="20577"/>
          <ac:spMkLst>
            <pc:docMk/>
            <pc:sldMk cId="3705153685" sldId="387"/>
            <ac:spMk id="27654" creationId="{00000000-0000-0000-0000-000000000000}"/>
          </ac:spMkLst>
        </pc:spChg>
        <pc:spChg chg="mod">
          <ac:chgData name="Daniel Roper" userId="c5274ab7fa42462a" providerId="LiveId" clId="{66206FC5-7EED-4B81-8614-79912360E07D}" dt="2023-06-18T00:51:50.735" v="3160" actId="1076"/>
          <ac:spMkLst>
            <pc:docMk/>
            <pc:sldMk cId="3705153685" sldId="387"/>
            <ac:spMk id="27655" creationId="{00000000-0000-0000-0000-000000000000}"/>
          </ac:spMkLst>
        </pc:spChg>
      </pc:sldChg>
      <pc:sldChg chg="modSp del mod">
        <pc:chgData name="Daniel Roper" userId="c5274ab7fa42462a" providerId="LiveId" clId="{66206FC5-7EED-4B81-8614-79912360E07D}" dt="2023-06-21T21:27:11.546" v="3789" actId="47"/>
        <pc:sldMkLst>
          <pc:docMk/>
          <pc:sldMk cId="90468531" sldId="389"/>
        </pc:sldMkLst>
        <pc:spChg chg="mod">
          <ac:chgData name="Daniel Roper" userId="c5274ab7fa42462a" providerId="LiveId" clId="{66206FC5-7EED-4B81-8614-79912360E07D}" dt="2023-06-18T00:38:39.373" v="2882" actId="2711"/>
          <ac:spMkLst>
            <pc:docMk/>
            <pc:sldMk cId="90468531" sldId="389"/>
            <ac:spMk id="31746" creationId="{00000000-0000-0000-0000-000000000000}"/>
          </ac:spMkLst>
        </pc:spChg>
        <pc:spChg chg="mod">
          <ac:chgData name="Daniel Roper" userId="c5274ab7fa42462a" providerId="LiveId" clId="{66206FC5-7EED-4B81-8614-79912360E07D}" dt="2023-06-18T00:33:23.794" v="2677" actId="14100"/>
          <ac:spMkLst>
            <pc:docMk/>
            <pc:sldMk cId="90468531" sldId="389"/>
            <ac:spMk id="31747" creationId="{00000000-0000-0000-0000-000000000000}"/>
          </ac:spMkLst>
        </pc:spChg>
        <pc:spChg chg="mod">
          <ac:chgData name="Daniel Roper" userId="c5274ab7fa42462a" providerId="LiveId" clId="{66206FC5-7EED-4B81-8614-79912360E07D}" dt="2023-06-18T00:40:22.175" v="2908" actId="1036"/>
          <ac:spMkLst>
            <pc:docMk/>
            <pc:sldMk cId="90468531" sldId="389"/>
            <ac:spMk id="31748" creationId="{00000000-0000-0000-0000-000000000000}"/>
          </ac:spMkLst>
        </pc:spChg>
      </pc:sldChg>
      <pc:sldChg chg="addSp modSp del mod modAnim">
        <pc:chgData name="Daniel Roper" userId="c5274ab7fa42462a" providerId="LiveId" clId="{66206FC5-7EED-4B81-8614-79912360E07D}" dt="2023-06-21T21:27:11.546" v="3789" actId="47"/>
        <pc:sldMkLst>
          <pc:docMk/>
          <pc:sldMk cId="2368122544" sldId="390"/>
        </pc:sldMkLst>
        <pc:spChg chg="add mod">
          <ac:chgData name="Daniel Roper" userId="c5274ab7fa42462a" providerId="LiveId" clId="{66206FC5-7EED-4B81-8614-79912360E07D}" dt="2023-06-18T01:24:34.162" v="3668" actId="207"/>
          <ac:spMkLst>
            <pc:docMk/>
            <pc:sldMk cId="2368122544" sldId="390"/>
            <ac:spMk id="2" creationId="{052E2ECE-7E5D-B1B5-1E1E-A59B2B39EB76}"/>
          </ac:spMkLst>
        </pc:spChg>
        <pc:spChg chg="mod">
          <ac:chgData name="Daniel Roper" userId="c5274ab7fa42462a" providerId="LiveId" clId="{66206FC5-7EED-4B81-8614-79912360E07D}" dt="2023-06-18T00:51:28.316" v="3158" actId="113"/>
          <ac:spMkLst>
            <pc:docMk/>
            <pc:sldMk cId="2368122544" sldId="390"/>
            <ac:spMk id="33795" creationId="{00000000-0000-0000-0000-000000000000}"/>
          </ac:spMkLst>
        </pc:spChg>
      </pc:sldChg>
      <pc:sldChg chg="del">
        <pc:chgData name="Daniel Roper" userId="c5274ab7fa42462a" providerId="LiveId" clId="{66206FC5-7EED-4B81-8614-79912360E07D}" dt="2023-06-18T00:41:32.056" v="2967" actId="47"/>
        <pc:sldMkLst>
          <pc:docMk/>
          <pc:sldMk cId="1504807563" sldId="391"/>
        </pc:sldMkLst>
      </pc:sldChg>
      <pc:sldChg chg="del">
        <pc:chgData name="Daniel Roper" userId="c5274ab7fa42462a" providerId="LiveId" clId="{66206FC5-7EED-4B81-8614-79912360E07D}" dt="2023-06-18T00:27:05.980" v="2645" actId="47"/>
        <pc:sldMkLst>
          <pc:docMk/>
          <pc:sldMk cId="176682249" sldId="392"/>
        </pc:sldMkLst>
      </pc:sldChg>
      <pc:sldChg chg="del">
        <pc:chgData name="Daniel Roper" userId="c5274ab7fa42462a" providerId="LiveId" clId="{66206FC5-7EED-4B81-8614-79912360E07D}" dt="2023-06-18T00:27:13.295" v="2646" actId="47"/>
        <pc:sldMkLst>
          <pc:docMk/>
          <pc:sldMk cId="3400456940" sldId="393"/>
        </pc:sldMkLst>
      </pc:sldChg>
      <pc:sldChg chg="del">
        <pc:chgData name="Daniel Roper" userId="c5274ab7fa42462a" providerId="LiveId" clId="{66206FC5-7EED-4B81-8614-79912360E07D}" dt="2023-06-17T23:53:04.075" v="2017" actId="47"/>
        <pc:sldMkLst>
          <pc:docMk/>
          <pc:sldMk cId="3796289837" sldId="394"/>
        </pc:sldMkLst>
      </pc:sldChg>
      <pc:sldChg chg="del">
        <pc:chgData name="Daniel Roper" userId="c5274ab7fa42462a" providerId="LiveId" clId="{66206FC5-7EED-4B81-8614-79912360E07D}" dt="2023-06-17T23:53:20.707" v="2019" actId="47"/>
        <pc:sldMkLst>
          <pc:docMk/>
          <pc:sldMk cId="2568024909" sldId="395"/>
        </pc:sldMkLst>
      </pc:sldChg>
      <pc:sldChg chg="del">
        <pc:chgData name="Daniel Roper" userId="c5274ab7fa42462a" providerId="LiveId" clId="{66206FC5-7EED-4B81-8614-79912360E07D}" dt="2023-06-17T23:46:57.793" v="1995" actId="47"/>
        <pc:sldMkLst>
          <pc:docMk/>
          <pc:sldMk cId="1695073628" sldId="396"/>
        </pc:sldMkLst>
      </pc:sldChg>
      <pc:sldChg chg="del">
        <pc:chgData name="Daniel Roper" userId="c5274ab7fa42462a" providerId="LiveId" clId="{66206FC5-7EED-4B81-8614-79912360E07D}" dt="2023-06-17T23:53:43.120" v="2021" actId="47"/>
        <pc:sldMkLst>
          <pc:docMk/>
          <pc:sldMk cId="1752594418" sldId="397"/>
        </pc:sldMkLst>
      </pc:sldChg>
      <pc:sldChg chg="del">
        <pc:chgData name="Daniel Roper" userId="c5274ab7fa42462a" providerId="LiveId" clId="{66206FC5-7EED-4B81-8614-79912360E07D}" dt="2023-06-18T00:07:21.366" v="2576" actId="47"/>
        <pc:sldMkLst>
          <pc:docMk/>
          <pc:sldMk cId="1682842916" sldId="398"/>
        </pc:sldMkLst>
      </pc:sldChg>
      <pc:sldChg chg="addSp modSp mod modAnim">
        <pc:chgData name="Daniel Roper" userId="c5274ab7fa42462a" providerId="LiveId" clId="{66206FC5-7EED-4B81-8614-79912360E07D}" dt="2023-06-17T23:28:46.029" v="1782" actId="207"/>
        <pc:sldMkLst>
          <pc:docMk/>
          <pc:sldMk cId="1387106426" sldId="399"/>
        </pc:sldMkLst>
        <pc:spChg chg="add mod">
          <ac:chgData name="Daniel Roper" userId="c5274ab7fa42462a" providerId="LiveId" clId="{66206FC5-7EED-4B81-8614-79912360E07D}" dt="2023-06-17T23:28:46.029" v="1782" actId="207"/>
          <ac:spMkLst>
            <pc:docMk/>
            <pc:sldMk cId="1387106426" sldId="399"/>
            <ac:spMk id="2" creationId="{E501D999-787E-F015-644B-4C0DB80E9AA6}"/>
          </ac:spMkLst>
        </pc:spChg>
        <pc:spChg chg="mod">
          <ac:chgData name="Daniel Roper" userId="c5274ab7fa42462a" providerId="LiveId" clId="{66206FC5-7EED-4B81-8614-79912360E07D}" dt="2023-06-17T23:26:52.191" v="1763" actId="255"/>
          <ac:spMkLst>
            <pc:docMk/>
            <pc:sldMk cId="1387106426" sldId="399"/>
            <ac:spMk id="23554" creationId="{00000000-0000-0000-0000-000000000000}"/>
          </ac:spMkLst>
        </pc:spChg>
        <pc:spChg chg="mod">
          <ac:chgData name="Daniel Roper" userId="c5274ab7fa42462a" providerId="LiveId" clId="{66206FC5-7EED-4B81-8614-79912360E07D}" dt="2023-06-17T23:26:17.736" v="1738" actId="207"/>
          <ac:spMkLst>
            <pc:docMk/>
            <pc:sldMk cId="1387106426" sldId="399"/>
            <ac:spMk id="23556" creationId="{00000000-0000-0000-0000-000000000000}"/>
          </ac:spMkLst>
        </pc:spChg>
      </pc:sldChg>
      <pc:sldChg chg="del">
        <pc:chgData name="Daniel Roper" userId="c5274ab7fa42462a" providerId="LiveId" clId="{66206FC5-7EED-4B81-8614-79912360E07D}" dt="2023-06-17T23:53:12.035" v="2018" actId="47"/>
        <pc:sldMkLst>
          <pc:docMk/>
          <pc:sldMk cId="2336097456" sldId="404"/>
        </pc:sldMkLst>
      </pc:sldChg>
      <pc:sldChg chg="del">
        <pc:chgData name="Daniel Roper" userId="c5274ab7fa42462a" providerId="LiveId" clId="{66206FC5-7EED-4B81-8614-79912360E07D}" dt="2023-06-17T23:55:20.443" v="2048" actId="47"/>
        <pc:sldMkLst>
          <pc:docMk/>
          <pc:sldMk cId="1285199891" sldId="405"/>
        </pc:sldMkLst>
      </pc:sldChg>
      <pc:sldChg chg="modSp del mod">
        <pc:chgData name="Daniel Roper" userId="c5274ab7fa42462a" providerId="LiveId" clId="{66206FC5-7EED-4B81-8614-79912360E07D}" dt="2023-06-18T00:30:53.905" v="2654" actId="47"/>
        <pc:sldMkLst>
          <pc:docMk/>
          <pc:sldMk cId="2361962610" sldId="406"/>
        </pc:sldMkLst>
        <pc:spChg chg="mod">
          <ac:chgData name="Daniel Roper" userId="c5274ab7fa42462a" providerId="LiveId" clId="{66206FC5-7EED-4B81-8614-79912360E07D}" dt="2023-06-18T00:07:00.027" v="2564" actId="1035"/>
          <ac:spMkLst>
            <pc:docMk/>
            <pc:sldMk cId="2361962610" sldId="406"/>
            <ac:spMk id="27651" creationId="{00000000-0000-0000-0000-000000000000}"/>
          </ac:spMkLst>
        </pc:spChg>
        <pc:spChg chg="mod">
          <ac:chgData name="Daniel Roper" userId="c5274ab7fa42462a" providerId="LiveId" clId="{66206FC5-7EED-4B81-8614-79912360E07D}" dt="2023-06-18T00:07:11.719" v="2575" actId="255"/>
          <ac:spMkLst>
            <pc:docMk/>
            <pc:sldMk cId="2361962610" sldId="406"/>
            <ac:spMk id="27655" creationId="{00000000-0000-0000-0000-000000000000}"/>
          </ac:spMkLst>
        </pc:spChg>
      </pc:sldChg>
      <pc:sldChg chg="modSp add del">
        <pc:chgData name="Daniel Roper" userId="c5274ab7fa42462a" providerId="LiveId" clId="{66206FC5-7EED-4B81-8614-79912360E07D}" dt="2023-06-21T21:27:11.546" v="3789" actId="47"/>
        <pc:sldMkLst>
          <pc:docMk/>
          <pc:sldMk cId="3378930832" sldId="407"/>
        </pc:sldMkLst>
        <pc:spChg chg="mod">
          <ac:chgData name="Daniel Roper" userId="c5274ab7fa42462a" providerId="LiveId" clId="{66206FC5-7EED-4B81-8614-79912360E07D}" dt="2023-06-18T00:42:17.456" v="2971" actId="122"/>
          <ac:spMkLst>
            <pc:docMk/>
            <pc:sldMk cId="3378930832" sldId="407"/>
            <ac:spMk id="5" creationId="{00000000-0000-0000-0000-000000000000}"/>
          </ac:spMkLst>
        </pc:spChg>
        <pc:spChg chg="mod">
          <ac:chgData name="Daniel Roper" userId="c5274ab7fa42462a" providerId="LiveId" clId="{66206FC5-7EED-4B81-8614-79912360E07D}" dt="2023-06-18T01:25:16.772" v="3670" actId="113"/>
          <ac:spMkLst>
            <pc:docMk/>
            <pc:sldMk cId="3378930832" sldId="407"/>
            <ac:spMk id="35844" creationId="{00000000-0000-0000-0000-000000000000}"/>
          </ac:spMkLst>
        </pc:spChg>
      </pc:sldChg>
      <pc:sldChg chg="modSp del mod modNotesTx">
        <pc:chgData name="Daniel Roper" userId="c5274ab7fa42462a" providerId="LiveId" clId="{66206FC5-7EED-4B81-8614-79912360E07D}" dt="2023-06-21T21:27:11.546" v="3789" actId="47"/>
        <pc:sldMkLst>
          <pc:docMk/>
          <pc:sldMk cId="718486017" sldId="408"/>
        </pc:sldMkLst>
        <pc:spChg chg="mod">
          <ac:chgData name="Daniel Roper" userId="c5274ab7fa42462a" providerId="LiveId" clId="{66206FC5-7EED-4B81-8614-79912360E07D}" dt="2023-06-18T00:45:16.909" v="3063" actId="122"/>
          <ac:spMkLst>
            <pc:docMk/>
            <pc:sldMk cId="718486017" sldId="408"/>
            <ac:spMk id="5" creationId="{00000000-0000-0000-0000-000000000000}"/>
          </ac:spMkLst>
        </pc:spChg>
        <pc:spChg chg="mod">
          <ac:chgData name="Daniel Roper" userId="c5274ab7fa42462a" providerId="LiveId" clId="{66206FC5-7EED-4B81-8614-79912360E07D}" dt="2023-06-18T12:47:45.851" v="3788" actId="1036"/>
          <ac:spMkLst>
            <pc:docMk/>
            <pc:sldMk cId="718486017" sldId="408"/>
            <ac:spMk id="6" creationId="{00000000-0000-0000-0000-000000000000}"/>
          </ac:spMkLst>
        </pc:spChg>
        <pc:spChg chg="mod">
          <ac:chgData name="Daniel Roper" userId="c5274ab7fa42462a" providerId="LiveId" clId="{66206FC5-7EED-4B81-8614-79912360E07D}" dt="2023-06-18T12:47:40.397" v="3776" actId="20577"/>
          <ac:spMkLst>
            <pc:docMk/>
            <pc:sldMk cId="718486017" sldId="408"/>
            <ac:spMk id="35845" creationId="{00000000-0000-0000-0000-000000000000}"/>
          </ac:spMkLst>
        </pc:spChg>
      </pc:sldChg>
      <pc:sldChg chg="del">
        <pc:chgData name="Daniel Roper" userId="c5274ab7fa42462a" providerId="LiveId" clId="{66206FC5-7EED-4B81-8614-79912360E07D}" dt="2023-06-17T23:55:22.047" v="2049" actId="47"/>
        <pc:sldMkLst>
          <pc:docMk/>
          <pc:sldMk cId="732476305" sldId="409"/>
        </pc:sldMkLst>
      </pc:sldChg>
      <pc:sldChg chg="del">
        <pc:chgData name="Daniel Roper" userId="c5274ab7fa42462a" providerId="LiveId" clId="{66206FC5-7EED-4B81-8614-79912360E07D}" dt="2023-06-18T00:27:19.099" v="2647" actId="47"/>
        <pc:sldMkLst>
          <pc:docMk/>
          <pc:sldMk cId="1964728436" sldId="410"/>
        </pc:sldMkLst>
      </pc:sldChg>
      <pc:sldChg chg="addSp modSp mod">
        <pc:chgData name="Daniel Roper" userId="c5274ab7fa42462a" providerId="LiveId" clId="{66206FC5-7EED-4B81-8614-79912360E07D}" dt="2023-06-18T01:06:10.429" v="3353" actId="207"/>
        <pc:sldMkLst>
          <pc:docMk/>
          <pc:sldMk cId="1750462856" sldId="415"/>
        </pc:sldMkLst>
        <pc:spChg chg="add mod">
          <ac:chgData name="Daniel Roper" userId="c5274ab7fa42462a" providerId="LiveId" clId="{66206FC5-7EED-4B81-8614-79912360E07D}" dt="2023-06-18T01:06:10.429" v="3353" actId="207"/>
          <ac:spMkLst>
            <pc:docMk/>
            <pc:sldMk cId="1750462856" sldId="415"/>
            <ac:spMk id="2" creationId="{9A03B256-CECE-D335-21F1-72D4B027F812}"/>
          </ac:spMkLst>
        </pc:spChg>
        <pc:spChg chg="mod">
          <ac:chgData name="Daniel Roper" userId="c5274ab7fa42462a" providerId="LiveId" clId="{66206FC5-7EED-4B81-8614-79912360E07D}" dt="2023-06-18T01:05:31.178" v="3347" actId="20577"/>
          <ac:spMkLst>
            <pc:docMk/>
            <pc:sldMk cId="1750462856" sldId="415"/>
            <ac:spMk id="4" creationId="{727DA576-2F6E-7654-5518-F90504A5627B}"/>
          </ac:spMkLst>
        </pc:spChg>
        <pc:spChg chg="mod">
          <ac:chgData name="Daniel Roper" userId="c5274ab7fa42462a" providerId="LiveId" clId="{66206FC5-7EED-4B81-8614-79912360E07D}" dt="2023-06-17T21:25:57.042" v="481" actId="1035"/>
          <ac:spMkLst>
            <pc:docMk/>
            <pc:sldMk cId="1750462856" sldId="415"/>
            <ac:spMk id="6" creationId="{2D65DF2E-F349-8D65-F98F-13E2C2B9144D}"/>
          </ac:spMkLst>
        </pc:spChg>
      </pc:sldChg>
      <pc:sldChg chg="del">
        <pc:chgData name="Daniel Roper" userId="c5274ab7fa42462a" providerId="LiveId" clId="{66206FC5-7EED-4B81-8614-79912360E07D}" dt="2023-06-17T22:15:30.953" v="1055" actId="47"/>
        <pc:sldMkLst>
          <pc:docMk/>
          <pc:sldMk cId="3190886871" sldId="416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1314398396" sldId="417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288357842" sldId="418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1495473290" sldId="424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2710670906" sldId="425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3626382532" sldId="426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1239076199" sldId="427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1531581132" sldId="428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2964841391" sldId="429"/>
        </pc:sldMkLst>
      </pc:sldChg>
      <pc:sldChg chg="addSp delSp modSp del mod delAnim modAnim modNotesTx">
        <pc:chgData name="Daniel Roper" userId="c5274ab7fa42462a" providerId="LiveId" clId="{66206FC5-7EED-4B81-8614-79912360E07D}" dt="2023-06-21T21:27:11.546" v="3789" actId="47"/>
        <pc:sldMkLst>
          <pc:docMk/>
          <pc:sldMk cId="561591899" sldId="430"/>
        </pc:sldMkLst>
        <pc:spChg chg="del">
          <ac:chgData name="Daniel Roper" userId="c5274ab7fa42462a" providerId="LiveId" clId="{66206FC5-7EED-4B81-8614-79912360E07D}" dt="2023-06-18T00:50:26.314" v="3150" actId="478"/>
          <ac:spMkLst>
            <pc:docMk/>
            <pc:sldMk cId="561591899" sldId="430"/>
            <ac:spMk id="2" creationId="{34783CB9-8D28-EC52-EE38-F17BD4126D3F}"/>
          </ac:spMkLst>
        </pc:spChg>
        <pc:spChg chg="mod">
          <ac:chgData name="Daniel Roper" userId="c5274ab7fa42462a" providerId="LiveId" clId="{66206FC5-7EED-4B81-8614-79912360E07D}" dt="2023-06-18T01:14:23.646" v="3593" actId="207"/>
          <ac:spMkLst>
            <pc:docMk/>
            <pc:sldMk cId="561591899" sldId="430"/>
            <ac:spMk id="3" creationId="{16666BA6-E2FE-FB16-AB83-7401D86B1E98}"/>
          </ac:spMkLst>
        </pc:spChg>
        <pc:spChg chg="del">
          <ac:chgData name="Daniel Roper" userId="c5274ab7fa42462a" providerId="LiveId" clId="{66206FC5-7EED-4B81-8614-79912360E07D}" dt="2023-06-18T00:50:21.899" v="3148" actId="478"/>
          <ac:spMkLst>
            <pc:docMk/>
            <pc:sldMk cId="561591899" sldId="430"/>
            <ac:spMk id="4" creationId="{88790D27-6E55-2F8B-728D-7D94282A199B}"/>
          </ac:spMkLst>
        </pc:spChg>
        <pc:spChg chg="del">
          <ac:chgData name="Daniel Roper" userId="c5274ab7fa42462a" providerId="LiveId" clId="{66206FC5-7EED-4B81-8614-79912360E07D}" dt="2023-06-18T00:50:24.017" v="3149" actId="478"/>
          <ac:spMkLst>
            <pc:docMk/>
            <pc:sldMk cId="561591899" sldId="430"/>
            <ac:spMk id="5" creationId="{504BFB91-CB4B-A1F3-AB79-71217EA759CC}"/>
          </ac:spMkLst>
        </pc:spChg>
        <pc:spChg chg="mod">
          <ac:chgData name="Daniel Roper" userId="c5274ab7fa42462a" providerId="LiveId" clId="{66206FC5-7EED-4B81-8614-79912360E07D}" dt="2023-06-18T01:13:25.978" v="3566" actId="1076"/>
          <ac:spMkLst>
            <pc:docMk/>
            <pc:sldMk cId="561591899" sldId="430"/>
            <ac:spMk id="6" creationId="{957BA625-24D3-7F76-6898-25572D82794C}"/>
          </ac:spMkLst>
        </pc:spChg>
        <pc:spChg chg="del mod">
          <ac:chgData name="Daniel Roper" userId="c5274ab7fa42462a" providerId="LiveId" clId="{66206FC5-7EED-4B81-8614-79912360E07D}" dt="2023-06-17T22:23:24.406" v="1159" actId="478"/>
          <ac:spMkLst>
            <pc:docMk/>
            <pc:sldMk cId="561591899" sldId="430"/>
            <ac:spMk id="7" creationId="{59292E63-AE7C-4B75-760F-6B6BB983A45E}"/>
          </ac:spMkLst>
        </pc:spChg>
        <pc:spChg chg="add mod">
          <ac:chgData name="Daniel Roper" userId="c5274ab7fa42462a" providerId="LiveId" clId="{66206FC5-7EED-4B81-8614-79912360E07D}" dt="2023-06-18T01:14:19.036" v="3592" actId="122"/>
          <ac:spMkLst>
            <pc:docMk/>
            <pc:sldMk cId="561591899" sldId="430"/>
            <ac:spMk id="8" creationId="{CA813A70-8A89-49FD-17EF-0563DCDF618E}"/>
          </ac:spMkLst>
        </pc:spChg>
      </pc:sldChg>
      <pc:sldChg chg="del">
        <pc:chgData name="Daniel Roper" userId="c5274ab7fa42462a" providerId="LiveId" clId="{66206FC5-7EED-4B81-8614-79912360E07D}" dt="2023-06-17T22:16:22.413" v="1058" actId="47"/>
        <pc:sldMkLst>
          <pc:docMk/>
          <pc:sldMk cId="2035764077" sldId="433"/>
        </pc:sldMkLst>
      </pc:sldChg>
      <pc:sldChg chg="del">
        <pc:chgData name="Daniel Roper" userId="c5274ab7fa42462a" providerId="LiveId" clId="{66206FC5-7EED-4B81-8614-79912360E07D}" dt="2023-06-17T22:16:28.628" v="1059" actId="47"/>
        <pc:sldMkLst>
          <pc:docMk/>
          <pc:sldMk cId="2073608897" sldId="434"/>
        </pc:sldMkLst>
      </pc:sldChg>
      <pc:sldChg chg="del">
        <pc:chgData name="Daniel Roper" userId="c5274ab7fa42462a" providerId="LiveId" clId="{66206FC5-7EED-4B81-8614-79912360E07D}" dt="2023-06-17T22:16:28.628" v="1059" actId="47"/>
        <pc:sldMkLst>
          <pc:docMk/>
          <pc:sldMk cId="1214932267" sldId="435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3536888821" sldId="436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2027443104" sldId="437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3301765394" sldId="439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438689662" sldId="440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1995266917" sldId="441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2312272719" sldId="442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3167890276" sldId="443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2841837551" sldId="444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1588369739" sldId="445"/>
        </pc:sldMkLst>
      </pc:sldChg>
      <pc:sldChg chg="del">
        <pc:chgData name="Daniel Roper" userId="c5274ab7fa42462a" providerId="LiveId" clId="{66206FC5-7EED-4B81-8614-79912360E07D}" dt="2023-06-17T22:16:15.719" v="1057" actId="47"/>
        <pc:sldMkLst>
          <pc:docMk/>
          <pc:sldMk cId="1107043574" sldId="446"/>
        </pc:sldMkLst>
      </pc:sldChg>
      <pc:sldChg chg="del">
        <pc:chgData name="Daniel Roper" userId="c5274ab7fa42462a" providerId="LiveId" clId="{66206FC5-7EED-4B81-8614-79912360E07D}" dt="2023-06-18T00:50:52.999" v="3155" actId="47"/>
        <pc:sldMkLst>
          <pc:docMk/>
          <pc:sldMk cId="3602895184" sldId="447"/>
        </pc:sldMkLst>
      </pc:sldChg>
      <pc:sldChg chg="add del">
        <pc:chgData name="Daniel Roper" userId="c5274ab7fa42462a" providerId="LiveId" clId="{66206FC5-7EED-4B81-8614-79912360E07D}" dt="2023-06-18T00:52:28.014" v="3164" actId="47"/>
        <pc:sldMkLst>
          <pc:docMk/>
          <pc:sldMk cId="0" sldId="448"/>
        </pc:sldMkLst>
      </pc:sldChg>
      <pc:sldChg chg="del">
        <pc:chgData name="Daniel Roper" userId="c5274ab7fa42462a" providerId="LiveId" clId="{66206FC5-7EED-4B81-8614-79912360E07D}" dt="2023-06-17T22:15:49.231" v="1056" actId="47"/>
        <pc:sldMkLst>
          <pc:docMk/>
          <pc:sldMk cId="2116582952" sldId="449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3173912154" sldId="450"/>
        </pc:sldMkLst>
      </pc:sldChg>
      <pc:sldChg chg="del">
        <pc:chgData name="Daniel Roper" userId="c5274ab7fa42462a" providerId="LiveId" clId="{66206FC5-7EED-4B81-8614-79912360E07D}" dt="2023-06-18T00:52:28.014" v="3164" actId="47"/>
        <pc:sldMkLst>
          <pc:docMk/>
          <pc:sldMk cId="1472095153" sldId="451"/>
        </pc:sldMkLst>
      </pc:sldChg>
      <pc:sldChg chg="addSp delSp modSp add mod modAnim">
        <pc:chgData name="Daniel Roper" userId="c5274ab7fa42462a" providerId="LiveId" clId="{66206FC5-7EED-4B81-8614-79912360E07D}" dt="2023-06-18T01:20:34.444" v="3664" actId="20577"/>
        <pc:sldMkLst>
          <pc:docMk/>
          <pc:sldMk cId="3409268499" sldId="452"/>
        </pc:sldMkLst>
        <pc:spChg chg="del">
          <ac:chgData name="Daniel Roper" userId="c5274ab7fa42462a" providerId="LiveId" clId="{66206FC5-7EED-4B81-8614-79912360E07D}" dt="2023-06-17T21:29:46.668" v="506" actId="478"/>
          <ac:spMkLst>
            <pc:docMk/>
            <pc:sldMk cId="3409268499" sldId="452"/>
            <ac:spMk id="2" creationId="{9A03B256-CECE-D335-21F1-72D4B027F812}"/>
          </ac:spMkLst>
        </pc:spChg>
        <pc:spChg chg="add mod">
          <ac:chgData name="Daniel Roper" userId="c5274ab7fa42462a" providerId="LiveId" clId="{66206FC5-7EED-4B81-8614-79912360E07D}" dt="2023-06-17T21:46:08.094" v="561" actId="207"/>
          <ac:spMkLst>
            <pc:docMk/>
            <pc:sldMk cId="3409268499" sldId="452"/>
            <ac:spMk id="3" creationId="{7CC56F78-17AA-53D6-3A43-1AEF10403099}"/>
          </ac:spMkLst>
        </pc:spChg>
        <pc:spChg chg="mod">
          <ac:chgData name="Daniel Roper" userId="c5274ab7fa42462a" providerId="LiveId" clId="{66206FC5-7EED-4B81-8614-79912360E07D}" dt="2023-06-17T21:45:48.359" v="559" actId="207"/>
          <ac:spMkLst>
            <pc:docMk/>
            <pc:sldMk cId="3409268499" sldId="452"/>
            <ac:spMk id="4" creationId="{727DA576-2F6E-7654-5518-F90504A5627B}"/>
          </ac:spMkLst>
        </pc:spChg>
        <pc:spChg chg="del">
          <ac:chgData name="Daniel Roper" userId="c5274ab7fa42462a" providerId="LiveId" clId="{66206FC5-7EED-4B81-8614-79912360E07D}" dt="2023-06-17T21:29:27.042" v="505" actId="478"/>
          <ac:spMkLst>
            <pc:docMk/>
            <pc:sldMk cId="3409268499" sldId="452"/>
            <ac:spMk id="5" creationId="{F372EC23-F994-02E0-7A0D-6D3F5AA589E4}"/>
          </ac:spMkLst>
        </pc:spChg>
        <pc:spChg chg="mod">
          <ac:chgData name="Daniel Roper" userId="c5274ab7fa42462a" providerId="LiveId" clId="{66206FC5-7EED-4B81-8614-79912360E07D}" dt="2023-06-17T21:29:22.735" v="504"/>
          <ac:spMkLst>
            <pc:docMk/>
            <pc:sldMk cId="3409268499" sldId="452"/>
            <ac:spMk id="6" creationId="{2D65DF2E-F349-8D65-F98F-13E2C2B9144D}"/>
          </ac:spMkLst>
        </pc:spChg>
        <pc:spChg chg="add mod">
          <ac:chgData name="Daniel Roper" userId="c5274ab7fa42462a" providerId="LiveId" clId="{66206FC5-7EED-4B81-8614-79912360E07D}" dt="2023-06-17T22:11:40.416" v="1051" actId="115"/>
          <ac:spMkLst>
            <pc:docMk/>
            <pc:sldMk cId="3409268499" sldId="452"/>
            <ac:spMk id="7" creationId="{6441CAC5-40C3-0FA4-81A3-A36ED05B3C3B}"/>
          </ac:spMkLst>
        </pc:spChg>
        <pc:spChg chg="add mod">
          <ac:chgData name="Daniel Roper" userId="c5274ab7fa42462a" providerId="LiveId" clId="{66206FC5-7EED-4B81-8614-79912360E07D}" dt="2023-06-18T01:20:34.444" v="3664" actId="20577"/>
          <ac:spMkLst>
            <pc:docMk/>
            <pc:sldMk cId="3409268499" sldId="452"/>
            <ac:spMk id="8" creationId="{508D63A3-ED84-2C23-71A3-B8A8DC60C2BE}"/>
          </ac:spMkLst>
        </pc:spChg>
      </pc:sldChg>
      <pc:sldChg chg="delSp modSp add mod delAnim modAnim modNotesTx">
        <pc:chgData name="Daniel Roper" userId="c5274ab7fa42462a" providerId="LiveId" clId="{66206FC5-7EED-4B81-8614-79912360E07D}" dt="2023-06-18T00:04:12.586" v="2518" actId="20577"/>
        <pc:sldMkLst>
          <pc:docMk/>
          <pc:sldMk cId="2886905231" sldId="453"/>
        </pc:sldMkLst>
        <pc:spChg chg="del">
          <ac:chgData name="Daniel Roper" userId="c5274ab7fa42462a" providerId="LiveId" clId="{66206FC5-7EED-4B81-8614-79912360E07D}" dt="2023-06-17T22:08:13.300" v="938" actId="478"/>
          <ac:spMkLst>
            <pc:docMk/>
            <pc:sldMk cId="2886905231" sldId="453"/>
            <ac:spMk id="3" creationId="{7CC56F78-17AA-53D6-3A43-1AEF10403099}"/>
          </ac:spMkLst>
        </pc:spChg>
        <pc:spChg chg="del">
          <ac:chgData name="Daniel Roper" userId="c5274ab7fa42462a" providerId="LiveId" clId="{66206FC5-7EED-4B81-8614-79912360E07D}" dt="2023-06-17T22:08:11.084" v="937" actId="478"/>
          <ac:spMkLst>
            <pc:docMk/>
            <pc:sldMk cId="2886905231" sldId="453"/>
            <ac:spMk id="4" creationId="{727DA576-2F6E-7654-5518-F90504A5627B}"/>
          </ac:spMkLst>
        </pc:spChg>
        <pc:spChg chg="mod">
          <ac:chgData name="Daniel Roper" userId="c5274ab7fa42462a" providerId="LiveId" clId="{66206FC5-7EED-4B81-8614-79912360E07D}" dt="2023-06-17T22:08:23.629" v="940" actId="207"/>
          <ac:spMkLst>
            <pc:docMk/>
            <pc:sldMk cId="2886905231" sldId="453"/>
            <ac:spMk id="6" creationId="{2D65DF2E-F349-8D65-F98F-13E2C2B9144D}"/>
          </ac:spMkLst>
        </pc:spChg>
        <pc:spChg chg="mod">
          <ac:chgData name="Daniel Roper" userId="c5274ab7fa42462a" providerId="LiveId" clId="{66206FC5-7EED-4B81-8614-79912360E07D}" dt="2023-06-17T22:08:41.316" v="946" actId="5793"/>
          <ac:spMkLst>
            <pc:docMk/>
            <pc:sldMk cId="2886905231" sldId="453"/>
            <ac:spMk id="7" creationId="{6441CAC5-40C3-0FA4-81A3-A36ED05B3C3B}"/>
          </ac:spMkLst>
        </pc:spChg>
      </pc:sldChg>
      <pc:sldChg chg="add del">
        <pc:chgData name="Daniel Roper" userId="c5274ab7fa42462a" providerId="LiveId" clId="{66206FC5-7EED-4B81-8614-79912360E07D}" dt="2023-06-17T23:08:41.692" v="1585" actId="47"/>
        <pc:sldMkLst>
          <pc:docMk/>
          <pc:sldMk cId="4265055583" sldId="454"/>
        </pc:sldMkLst>
      </pc:sldChg>
      <pc:sldChg chg="addSp delSp modSp add mod delAnim modAnim">
        <pc:chgData name="Daniel Roper" userId="c5274ab7fa42462a" providerId="LiveId" clId="{66206FC5-7EED-4B81-8614-79912360E07D}" dt="2023-06-18T12:44:25.111" v="3750" actId="20577"/>
        <pc:sldMkLst>
          <pc:docMk/>
          <pc:sldMk cId="1143797665" sldId="455"/>
        </pc:sldMkLst>
        <pc:spChg chg="add mod">
          <ac:chgData name="Daniel Roper" userId="c5274ab7fa42462a" providerId="LiveId" clId="{66206FC5-7EED-4B81-8614-79912360E07D}" dt="2023-06-18T12:44:25.111" v="3750" actId="20577"/>
          <ac:spMkLst>
            <pc:docMk/>
            <pc:sldMk cId="1143797665" sldId="455"/>
            <ac:spMk id="2" creationId="{E2EF5494-A9FC-3086-B06E-210310E4CFBC}"/>
          </ac:spMkLst>
        </pc:spChg>
        <pc:spChg chg="add del mod">
          <ac:chgData name="Daniel Roper" userId="c5274ab7fa42462a" providerId="LiveId" clId="{66206FC5-7EED-4B81-8614-79912360E07D}" dt="2023-06-17T23:11:37.631" v="1631" actId="478"/>
          <ac:spMkLst>
            <pc:docMk/>
            <pc:sldMk cId="1143797665" sldId="455"/>
            <ac:spMk id="3" creationId="{8266D6D5-C0C9-6726-CBB6-ECE04DE2C1F5}"/>
          </ac:spMkLst>
        </pc:spChg>
        <pc:spChg chg="add del mod">
          <ac:chgData name="Daniel Roper" userId="c5274ab7fa42462a" providerId="LiveId" clId="{66206FC5-7EED-4B81-8614-79912360E07D}" dt="2023-06-17T23:12:03.871" v="1634" actId="478"/>
          <ac:spMkLst>
            <pc:docMk/>
            <pc:sldMk cId="1143797665" sldId="455"/>
            <ac:spMk id="4" creationId="{26C64F58-8750-9645-9D0A-34FF9F79A47D}"/>
          </ac:spMkLst>
        </pc:spChg>
        <pc:spChg chg="mod">
          <ac:chgData name="Daniel Roper" userId="c5274ab7fa42462a" providerId="LiveId" clId="{66206FC5-7EED-4B81-8614-79912360E07D}" dt="2023-06-17T23:11:25.142" v="1629" actId="20577"/>
          <ac:spMkLst>
            <pc:docMk/>
            <pc:sldMk cId="1143797665" sldId="455"/>
            <ac:spMk id="5" creationId="{00000000-0000-0000-0000-000000000000}"/>
          </ac:spMkLst>
        </pc:spChg>
        <pc:spChg chg="add del mod">
          <ac:chgData name="Daniel Roper" userId="c5274ab7fa42462a" providerId="LiveId" clId="{66206FC5-7EED-4B81-8614-79912360E07D}" dt="2023-06-18T00:44:02.191" v="3047" actId="21"/>
          <ac:spMkLst>
            <pc:docMk/>
            <pc:sldMk cId="1143797665" sldId="455"/>
            <ac:spMk id="6" creationId="{F39620A8-BB54-A243-33DC-2548F0FC84C4}"/>
          </ac:spMkLst>
        </pc:spChg>
        <pc:spChg chg="del">
          <ac:chgData name="Daniel Roper" userId="c5274ab7fa42462a" providerId="LiveId" clId="{66206FC5-7EED-4B81-8614-79912360E07D}" dt="2023-06-17T22:29:05.045" v="1198" actId="478"/>
          <ac:spMkLst>
            <pc:docMk/>
            <pc:sldMk cId="1143797665" sldId="455"/>
            <ac:spMk id="7" creationId="{00000000-0000-0000-0000-000000000000}"/>
          </ac:spMkLst>
        </pc:spChg>
        <pc:spChg chg="add del mod">
          <ac:chgData name="Daniel Roper" userId="c5274ab7fa42462a" providerId="LiveId" clId="{66206FC5-7EED-4B81-8614-79912360E07D}" dt="2023-06-17T23:33:34.417" v="1838" actId="21"/>
          <ac:spMkLst>
            <pc:docMk/>
            <pc:sldMk cId="1143797665" sldId="455"/>
            <ac:spMk id="8" creationId="{AD91F082-4245-AF6F-5ABC-53EFC63FBD5D}"/>
          </ac:spMkLst>
        </pc:spChg>
      </pc:sldChg>
      <pc:sldChg chg="addSp delSp modSp add mod ord delAnim modAnim">
        <pc:chgData name="Daniel Roper" userId="c5274ab7fa42462a" providerId="LiveId" clId="{66206FC5-7EED-4B81-8614-79912360E07D}" dt="2023-06-17T23:37:00.639" v="1861" actId="20577"/>
        <pc:sldMkLst>
          <pc:docMk/>
          <pc:sldMk cId="4157298344" sldId="456"/>
        </pc:sldMkLst>
        <pc:spChg chg="mod">
          <ac:chgData name="Daniel Roper" userId="c5274ab7fa42462a" providerId="LiveId" clId="{66206FC5-7EED-4B81-8614-79912360E07D}" dt="2023-06-17T23:37:00.639" v="1861" actId="20577"/>
          <ac:spMkLst>
            <pc:docMk/>
            <pc:sldMk cId="4157298344" sldId="456"/>
            <ac:spMk id="3" creationId="{8266D6D5-C0C9-6726-CBB6-ECE04DE2C1F5}"/>
          </ac:spMkLst>
        </pc:spChg>
        <pc:spChg chg="del mod">
          <ac:chgData name="Daniel Roper" userId="c5274ab7fa42462a" providerId="LiveId" clId="{66206FC5-7EED-4B81-8614-79912360E07D}" dt="2023-06-17T23:35:38.039" v="1853" actId="478"/>
          <ac:spMkLst>
            <pc:docMk/>
            <pc:sldMk cId="4157298344" sldId="456"/>
            <ac:spMk id="4" creationId="{26C64F58-8750-9645-9D0A-34FF9F79A47D}"/>
          </ac:spMkLst>
        </pc:spChg>
        <pc:spChg chg="add del mod">
          <ac:chgData name="Daniel Roper" userId="c5274ab7fa42462a" providerId="LiveId" clId="{66206FC5-7EED-4B81-8614-79912360E07D}" dt="2023-06-17T23:35:41.556" v="1854" actId="478"/>
          <ac:spMkLst>
            <pc:docMk/>
            <pc:sldMk cId="4157298344" sldId="456"/>
            <ac:spMk id="6" creationId="{05CE82CC-4378-B032-7C88-A1DED8DC9307}"/>
          </ac:spMkLst>
        </pc:spChg>
      </pc:sldChg>
      <pc:sldChg chg="delSp modSp add mod delAnim modAnim">
        <pc:chgData name="Daniel Roper" userId="c5274ab7fa42462a" providerId="LiveId" clId="{66206FC5-7EED-4B81-8614-79912360E07D}" dt="2023-06-17T23:40:51.031" v="1965" actId="20577"/>
        <pc:sldMkLst>
          <pc:docMk/>
          <pc:sldMk cId="3745992945" sldId="457"/>
        </pc:sldMkLst>
        <pc:spChg chg="del">
          <ac:chgData name="Daniel Roper" userId="c5274ab7fa42462a" providerId="LiveId" clId="{66206FC5-7EED-4B81-8614-79912360E07D}" dt="2023-06-17T23:35:57.757" v="1856" actId="478"/>
          <ac:spMkLst>
            <pc:docMk/>
            <pc:sldMk cId="3745992945" sldId="457"/>
            <ac:spMk id="2" creationId="{E2EF5494-A9FC-3086-B06E-210310E4CFBC}"/>
          </ac:spMkLst>
        </pc:spChg>
        <pc:spChg chg="del">
          <ac:chgData name="Daniel Roper" userId="c5274ab7fa42462a" providerId="LiveId" clId="{66206FC5-7EED-4B81-8614-79912360E07D}" dt="2023-06-17T23:36:00.205" v="1857" actId="478"/>
          <ac:spMkLst>
            <pc:docMk/>
            <pc:sldMk cId="3745992945" sldId="457"/>
            <ac:spMk id="3" creationId="{8266D6D5-C0C9-6726-CBB6-ECE04DE2C1F5}"/>
          </ac:spMkLst>
        </pc:spChg>
        <pc:spChg chg="mod">
          <ac:chgData name="Daniel Roper" userId="c5274ab7fa42462a" providerId="LiveId" clId="{66206FC5-7EED-4B81-8614-79912360E07D}" dt="2023-06-17T23:36:14.999" v="1859" actId="207"/>
          <ac:spMkLst>
            <pc:docMk/>
            <pc:sldMk cId="3745992945" sldId="457"/>
            <ac:spMk id="4" creationId="{26C64F58-8750-9645-9D0A-34FF9F79A47D}"/>
          </ac:spMkLst>
        </pc:spChg>
        <pc:spChg chg="mod">
          <ac:chgData name="Daniel Roper" userId="c5274ab7fa42462a" providerId="LiveId" clId="{66206FC5-7EED-4B81-8614-79912360E07D}" dt="2023-06-17T23:40:51.031" v="1965" actId="20577"/>
          <ac:spMkLst>
            <pc:docMk/>
            <pc:sldMk cId="3745992945" sldId="457"/>
            <ac:spMk id="6" creationId="{05CE82CC-4378-B032-7C88-A1DED8DC9307}"/>
          </ac:spMkLst>
        </pc:spChg>
      </pc:sldChg>
      <pc:sldChg chg="modSp add del mod modAnim">
        <pc:chgData name="Daniel Roper" userId="c5274ab7fa42462a" providerId="LiveId" clId="{66206FC5-7EED-4B81-8614-79912360E07D}" dt="2023-06-21T21:27:11.546" v="3789" actId="47"/>
        <pc:sldMkLst>
          <pc:docMk/>
          <pc:sldMk cId="3057727841" sldId="458"/>
        </pc:sldMkLst>
        <pc:spChg chg="mod">
          <ac:chgData name="Daniel Roper" userId="c5274ab7fa42462a" providerId="LiveId" clId="{66206FC5-7EED-4B81-8614-79912360E07D}" dt="2023-06-18T01:17:10.883" v="3636" actId="20577"/>
          <ac:spMkLst>
            <pc:docMk/>
            <pc:sldMk cId="3057727841" sldId="458"/>
            <ac:spMk id="3" creationId="{16666BA6-E2FE-FB16-AB83-7401D86B1E98}"/>
          </ac:spMkLst>
        </pc:spChg>
        <pc:spChg chg="mod">
          <ac:chgData name="Daniel Roper" userId="c5274ab7fa42462a" providerId="LiveId" clId="{66206FC5-7EED-4B81-8614-79912360E07D}" dt="2023-06-18T01:16:01.110" v="3605" actId="1076"/>
          <ac:spMkLst>
            <pc:docMk/>
            <pc:sldMk cId="3057727841" sldId="458"/>
            <ac:spMk id="6" creationId="{957BA625-24D3-7F76-6898-25572D82794C}"/>
          </ac:spMkLst>
        </pc:spChg>
      </pc:sldChg>
      <pc:sldMasterChg chg="del delSldLayout">
        <pc:chgData name="Daniel Roper" userId="c5274ab7fa42462a" providerId="LiveId" clId="{66206FC5-7EED-4B81-8614-79912360E07D}" dt="2023-06-17T22:15:49.231" v="1056" actId="47"/>
        <pc:sldMasterMkLst>
          <pc:docMk/>
          <pc:sldMasterMk cId="0" sldId="2147483653"/>
        </pc:sldMasterMkLst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379827075" sldId="2147483709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3212070818" sldId="2147483710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533501120" sldId="2147483711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3451463130" sldId="2147483712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1772132970" sldId="2147483713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1517888277" sldId="2147483714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3961473850" sldId="2147483715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239801422" sldId="2147483716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3493450876" sldId="2147483717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2900710235" sldId="2147483718"/>
          </pc:sldLayoutMkLst>
        </pc:sldLayoutChg>
        <pc:sldLayoutChg chg="del">
          <pc:chgData name="Daniel Roper" userId="c5274ab7fa42462a" providerId="LiveId" clId="{66206FC5-7EED-4B81-8614-79912360E07D}" dt="2023-06-17T22:15:49.231" v="1056" actId="47"/>
          <pc:sldLayoutMkLst>
            <pc:docMk/>
            <pc:sldMasterMk cId="0" sldId="2147483653"/>
            <pc:sldLayoutMk cId="3179778465" sldId="21474837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220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220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B0561-C0B6-47C0-B88F-03EE27A8B690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44650" y="1050925"/>
            <a:ext cx="3787775" cy="2840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048354"/>
            <a:ext cx="5661660" cy="33122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990095"/>
            <a:ext cx="3066733" cy="422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7990095"/>
            <a:ext cx="3066733" cy="422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0ADB-A01A-46F9-9A7D-0F64F369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0ADB-A01A-46F9-9A7D-0F64F369A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60ADB-A01A-46F9-9A7D-0F64F369A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chin" charset="0"/>
                <a:ea typeface="+mn-ea"/>
                <a:sym typeface="Cochin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chin" charset="0"/>
              <a:ea typeface="+mn-ea"/>
              <a:sym typeface="Coc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60ADB-A01A-46F9-9A7D-0F64F369A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chin" charset="0"/>
                <a:ea typeface="+mn-ea"/>
                <a:sym typeface="Cochin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chin" charset="0"/>
              <a:ea typeface="+mn-ea"/>
              <a:sym typeface="Coc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8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Obedience, self-control, and showing respect are all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60ADB-A01A-46F9-9A7D-0F64F369A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chin" charset="0"/>
                <a:ea typeface="+mn-ea"/>
                <a:sym typeface="Cochin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chin" charset="0"/>
              <a:ea typeface="+mn-ea"/>
              <a:sym typeface="Coc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“Discipline” in v. 27 is actually a different Greek word, but you can still see how self-control and discipline are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0ADB-A01A-46F9-9A7D-0F64F369A3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9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military discipline.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0ADB-A01A-46F9-9A7D-0F64F369A3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5974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888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413500"/>
            <a:ext cx="2857500" cy="259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413500"/>
            <a:ext cx="8420100" cy="259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780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866987"/>
            <a:ext cx="11054080" cy="1625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75360" y="2817707"/>
            <a:ext cx="11054080" cy="585216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8886613"/>
            <a:ext cx="2709333" cy="650240"/>
          </a:xfrm>
        </p:spPr>
        <p:txBody>
          <a:bodyPr/>
          <a:lstStyle>
            <a:lvl1pPr>
              <a:defRPr/>
            </a:lvl1pPr>
          </a:lstStyle>
          <a:p>
            <a:fld id="{89974ACB-FADF-46CE-B506-E10C81569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05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5000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58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178800"/>
            <a:ext cx="5638800" cy="82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178800"/>
            <a:ext cx="5638800" cy="82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99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4296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83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66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4076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4955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4A9E568-F1DC-0E53-DCC7-1D2F85E8D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413500"/>
            <a:ext cx="11430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FBFE018-3AB8-9DFC-C35E-21FBBCE17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8178800"/>
            <a:ext cx="11430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 kern="12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algn="l" rtl="0" eaLnBrk="0" fontAlgn="base" hangingPunct="0">
        <a:spcBef>
          <a:spcPts val="400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457200" algn="l" rtl="0" eaLnBrk="0" fontAlgn="base" hangingPunct="0">
        <a:spcBef>
          <a:spcPts val="400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914400" algn="l" rtl="0" eaLnBrk="0" fontAlgn="base" hangingPunct="0">
        <a:spcBef>
          <a:spcPts val="400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371600" algn="l" rtl="0" eaLnBrk="0" fontAlgn="base" hangingPunct="0">
        <a:spcBef>
          <a:spcPts val="400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828800" algn="l" rtl="0" eaLnBrk="0" fontAlgn="base" hangingPunct="0">
        <a:spcBef>
          <a:spcPts val="400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4EFE9E23-F552-E2F0-825D-28CF68B23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421" y="204787"/>
            <a:ext cx="11430000" cy="1776413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Married:</a:t>
            </a:r>
            <a:br>
              <a:rPr lang="en-US" sz="7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Growing &amp; Serving Together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11989-524B-059B-32D7-B8190EF52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131"/>
            <a:ext cx="4153593" cy="5346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1ABDA-7E15-BE07-9F6D-B27EDDE2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77" y="2499360"/>
            <a:ext cx="4437888" cy="5349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42428F-60C7-1E88-F46D-DD42F0769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02" y="2499360"/>
            <a:ext cx="4234998" cy="5349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B78166-DDF6-D462-4B21-F01EDA7D6683}"/>
              </a:ext>
            </a:extLst>
          </p:cNvPr>
          <p:cNvSpPr txBox="1"/>
          <p:nvPr/>
        </p:nvSpPr>
        <p:spPr>
          <a:xfrm rot="309037">
            <a:off x="-42711" y="6627418"/>
            <a:ext cx="1300192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Discipline &amp; Instruction of Children</a:t>
            </a:r>
          </a:p>
          <a:p>
            <a:pPr algn="ctr"/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anose="020B0604020202020204" pitchFamily="34" charset="0"/>
              </a:rPr>
              <a:t>What They Most Need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8A8032D-9C66-C206-4DF8-37E9477F0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396287"/>
            <a:ext cx="11430000" cy="8239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Study of Marriage, Spring 2023</a:t>
            </a:r>
          </a:p>
        </p:txBody>
      </p:sp>
    </p:spTree>
    <p:extLst>
      <p:ext uri="{BB962C8B-B14F-4D97-AF65-F5344CB8AC3E}">
        <p14:creationId xmlns:p14="http://schemas.microsoft.com/office/powerpoint/2010/main" val="6099222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9013" y="1527808"/>
            <a:ext cx="12598400" cy="639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/>
            <a:r>
              <a:rPr lang="en-US" altLang="en-US" sz="4551" b="1" dirty="0"/>
              <a:t>1 Corinthians 9:</a:t>
            </a:r>
          </a:p>
          <a:p>
            <a:pPr lvl="1"/>
            <a:r>
              <a:rPr lang="en-US" altLang="en-US" sz="4551" b="1" dirty="0"/>
              <a:t>25</a:t>
            </a:r>
            <a:r>
              <a:rPr lang="en-US" altLang="en-US" sz="4551" dirty="0"/>
              <a:t>  Everyone who competes in the games exercises </a:t>
            </a:r>
            <a:r>
              <a:rPr lang="en-US" altLang="en-US" sz="4551" dirty="0">
                <a:solidFill>
                  <a:srgbClr val="FF3300"/>
                </a:solidFill>
              </a:rPr>
              <a:t>self-control</a:t>
            </a:r>
            <a:r>
              <a:rPr lang="en-US" altLang="en-US" sz="4551" dirty="0"/>
              <a:t> in all things. They then </a:t>
            </a:r>
            <a:r>
              <a:rPr lang="en-US" altLang="en-US" sz="4551" i="1" dirty="0"/>
              <a:t>do it </a:t>
            </a:r>
            <a:r>
              <a:rPr lang="en-US" altLang="en-US" sz="4551" dirty="0"/>
              <a:t>to receive a perishable wreath, but we an imperishable.</a:t>
            </a:r>
          </a:p>
          <a:p>
            <a:pPr lvl="1"/>
            <a:r>
              <a:rPr lang="en-US" altLang="en-US" sz="4551" b="1" dirty="0"/>
              <a:t>26</a:t>
            </a:r>
            <a:r>
              <a:rPr lang="en-US" altLang="en-US" sz="4551" dirty="0"/>
              <a:t>  Therefore I run in such a way, as not without aim; I box in such a way, as not beating the air;</a:t>
            </a:r>
          </a:p>
          <a:p>
            <a:pPr lvl="1"/>
            <a:r>
              <a:rPr lang="en-US" altLang="en-US" sz="4551" b="1" dirty="0"/>
              <a:t>27</a:t>
            </a:r>
            <a:r>
              <a:rPr lang="en-US" altLang="en-US" sz="4551" dirty="0"/>
              <a:t>	  but I </a:t>
            </a:r>
            <a:r>
              <a:rPr lang="en-US" altLang="en-US" sz="4551" dirty="0">
                <a:solidFill>
                  <a:srgbClr val="FF3300"/>
                </a:solidFill>
              </a:rPr>
              <a:t>discipline</a:t>
            </a:r>
            <a:r>
              <a:rPr lang="en-US" altLang="en-US" sz="4551" dirty="0"/>
              <a:t> my body and </a:t>
            </a:r>
            <a:r>
              <a:rPr lang="en-US" altLang="en-US" sz="4551" u="sng" dirty="0"/>
              <a:t>make it my slave</a:t>
            </a:r>
            <a:r>
              <a:rPr lang="en-US" altLang="en-US" sz="4551" dirty="0"/>
              <a:t>, so that, after I have preached to others, I myself will not be disqualified.  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5360" y="325121"/>
            <a:ext cx="11162453" cy="105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258" b="1" dirty="0">
                <a:solidFill>
                  <a:srgbClr val="7030A0"/>
                </a:solidFill>
              </a:rPr>
              <a:t>Discipline and Self -Control:</a:t>
            </a:r>
          </a:p>
        </p:txBody>
      </p:sp>
    </p:spTree>
    <p:extLst>
      <p:ext uri="{BB962C8B-B14F-4D97-AF65-F5344CB8AC3E}">
        <p14:creationId xmlns:p14="http://schemas.microsoft.com/office/powerpoint/2010/main" val="42089742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66987" y="2926080"/>
            <a:ext cx="11704320" cy="368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35" dirty="0"/>
              <a:t>“What we do on some great occasions will probably depend upon what we already are, and what we are will be the result of previous years of </a:t>
            </a:r>
            <a:r>
              <a:rPr lang="en-US" altLang="en-US" sz="4835" u="sng" dirty="0"/>
              <a:t>self-discipline</a:t>
            </a:r>
            <a:r>
              <a:rPr lang="en-US" altLang="en-US" sz="4835" dirty="0"/>
              <a:t>.” </a:t>
            </a:r>
          </a:p>
          <a:p>
            <a:endParaRPr lang="en-US" altLang="en-US" sz="1138" dirty="0"/>
          </a:p>
          <a:p>
            <a:r>
              <a:rPr lang="en-US" altLang="en-US" sz="2844" dirty="0"/>
              <a:t>- H.P. </a:t>
            </a:r>
            <a:r>
              <a:rPr lang="en-US" altLang="en-US" sz="2844" dirty="0" err="1"/>
              <a:t>Liddon</a:t>
            </a:r>
            <a:endParaRPr lang="en-US" altLang="en-US" sz="2844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67467" y="1083734"/>
            <a:ext cx="8994987" cy="96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689" b="1" dirty="0">
                <a:solidFill>
                  <a:srgbClr val="7030A0"/>
                </a:solidFill>
              </a:rPr>
              <a:t>Food for Thought:</a:t>
            </a:r>
          </a:p>
        </p:txBody>
      </p:sp>
    </p:spTree>
    <p:extLst>
      <p:ext uri="{BB962C8B-B14F-4D97-AF65-F5344CB8AC3E}">
        <p14:creationId xmlns:p14="http://schemas.microsoft.com/office/powerpoint/2010/main" val="17795425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106" y="512322"/>
            <a:ext cx="11054080" cy="1584492"/>
          </a:xfrm>
        </p:spPr>
        <p:txBody>
          <a:bodyPr>
            <a:noAutofit/>
          </a:bodyPr>
          <a:lstStyle/>
          <a:p>
            <a:br>
              <a:rPr lang="en-US" altLang="en-US" sz="4800" b="1" dirty="0">
                <a:solidFill>
                  <a:srgbClr val="7030A0"/>
                </a:solidFill>
                <a:latin typeface="+mn-lt"/>
              </a:rPr>
            </a:br>
            <a:r>
              <a:rPr lang="en-US" altLang="en-US" sz="4800" b="1" dirty="0">
                <a:solidFill>
                  <a:srgbClr val="7030A0"/>
                </a:solidFill>
                <a:latin typeface="+mn-lt"/>
              </a:rPr>
              <a:t>Three Areas to Develop </a:t>
            </a:r>
            <a:br>
              <a:rPr lang="en-US" altLang="en-US" sz="4800" b="1" dirty="0">
                <a:solidFill>
                  <a:srgbClr val="7030A0"/>
                </a:solidFill>
                <a:latin typeface="+mn-lt"/>
              </a:rPr>
            </a:br>
            <a:r>
              <a:rPr lang="en-US" altLang="en-US" sz="4800" b="1" dirty="0">
                <a:solidFill>
                  <a:srgbClr val="7030A0"/>
                </a:solidFill>
                <a:latin typeface="+mn-lt"/>
              </a:rPr>
              <a:t>Self-Discipline in Our Children:</a:t>
            </a:r>
            <a:br>
              <a:rPr lang="en-US" altLang="en-US" sz="4800" b="1" dirty="0">
                <a:solidFill>
                  <a:srgbClr val="7030A0"/>
                </a:solidFill>
                <a:latin typeface="+mn-lt"/>
              </a:rPr>
            </a:br>
            <a:endParaRPr lang="en-US" altLang="en-US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66987" y="3576320"/>
            <a:ext cx="11487573" cy="466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br>
              <a:rPr lang="en-US" altLang="en-US" sz="3982"/>
            </a:br>
            <a:endParaRPr lang="en-US" altLang="en-US" sz="6258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59093" y="2740745"/>
            <a:ext cx="888661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6000" b="1" dirty="0">
                <a:solidFill>
                  <a:srgbClr val="0000FF"/>
                </a:solidFill>
              </a:rPr>
              <a:t> Disciplined Thinking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6000" b="1" dirty="0">
                <a:solidFill>
                  <a:srgbClr val="0000FF"/>
                </a:solidFill>
              </a:rPr>
              <a:t> Disciplined Emotions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6000" b="1" dirty="0">
                <a:solidFill>
                  <a:srgbClr val="0000FF"/>
                </a:solidFill>
              </a:rPr>
              <a:t> Disciplined Actions</a:t>
            </a:r>
          </a:p>
        </p:txBody>
      </p:sp>
    </p:spTree>
    <p:extLst>
      <p:ext uri="{BB962C8B-B14F-4D97-AF65-F5344CB8AC3E}">
        <p14:creationId xmlns:p14="http://schemas.microsoft.com/office/powerpoint/2010/main" val="12306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B7CB1-C406-08F8-E38F-C5AC5C8547D2}"/>
              </a:ext>
            </a:extLst>
          </p:cNvPr>
          <p:cNvSpPr/>
          <p:nvPr/>
        </p:nvSpPr>
        <p:spPr bwMode="auto">
          <a:xfrm>
            <a:off x="0" y="0"/>
            <a:ext cx="13004800" cy="81534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3D3E3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515151"/>
              </a:solidFill>
              <a:effectLst/>
              <a:latin typeface="Cochin" charset="0"/>
              <a:ea typeface="ヒラギノ明朝 ProN W3" charset="0"/>
              <a:cs typeface="ヒラギノ明朝 ProN W3" charset="0"/>
              <a:sym typeface="Coc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287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5DF2E-F349-8D65-F98F-13E2C2B9144D}"/>
              </a:ext>
            </a:extLst>
          </p:cNvPr>
          <p:cNvSpPr txBox="1"/>
          <p:nvPr/>
        </p:nvSpPr>
        <p:spPr>
          <a:xfrm>
            <a:off x="3199148" y="-10356"/>
            <a:ext cx="718562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chin" charset="0"/>
              </a:rPr>
              <a:t>Bringing Them 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Raising Our Children to Love God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guet Script" panose="00000500000000000000" pitchFamily="2" charset="0"/>
              <a:ea typeface="Calibri" panose="020F0502020204030204" pitchFamily="34" charset="0"/>
              <a:cs typeface="Calibri" panose="020F0502020204030204" pitchFamily="34" charset="0"/>
              <a:sym typeface="Cochi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DA576-2F6E-7654-5518-F90504A5627B}"/>
              </a:ext>
            </a:extLst>
          </p:cNvPr>
          <p:cNvSpPr txBox="1"/>
          <p:nvPr/>
        </p:nvSpPr>
        <p:spPr>
          <a:xfrm>
            <a:off x="374136" y="1444503"/>
            <a:ext cx="11741531" cy="298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ct val="98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solidFill>
                  <a:srgbClr val="7030A0"/>
                </a:solidFill>
              </a:rPr>
              <a:t>Children need a powerful stabilizing and nurturing source of energy at the center of the family, and that is the parents.</a:t>
            </a:r>
          </a:p>
          <a:p>
            <a:pPr lvl="1">
              <a:lnSpc>
                <a:spcPct val="98000"/>
              </a:lnSpc>
              <a:defRPr/>
            </a:pPr>
            <a:r>
              <a:rPr lang="en-US" sz="3600" i="1" dirty="0">
                <a:solidFill>
                  <a:srgbClr val="002060"/>
                </a:solidFill>
              </a:rPr>
              <a:t>“The greatest thing you can do for your children is love your spouse.”</a:t>
            </a:r>
            <a:r>
              <a:rPr lang="en-US" sz="3600" dirty="0">
                <a:solidFill>
                  <a:schemeClr val="tx2"/>
                </a:solidFill>
              </a:rPr>
              <a:t>— </a:t>
            </a:r>
            <a:r>
              <a:rPr lang="en-US" sz="2800" dirty="0">
                <a:solidFill>
                  <a:schemeClr val="tx2"/>
                </a:solidFill>
              </a:rPr>
              <a:t>Stephen R. Covey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2EC23-F994-02E0-7A0D-6D3F5AA589E4}"/>
              </a:ext>
            </a:extLst>
          </p:cNvPr>
          <p:cNvSpPr txBox="1"/>
          <p:nvPr/>
        </p:nvSpPr>
        <p:spPr>
          <a:xfrm rot="2494606">
            <a:off x="11213299" y="583159"/>
            <a:ext cx="180473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03B256-CECE-D335-21F1-72D4B027F812}"/>
              </a:ext>
            </a:extLst>
          </p:cNvPr>
          <p:cNvSpPr txBox="1"/>
          <p:nvPr/>
        </p:nvSpPr>
        <p:spPr>
          <a:xfrm>
            <a:off x="374136" y="4546851"/>
            <a:ext cx="11741531" cy="353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ct val="98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solidFill>
                  <a:srgbClr val="7030A0"/>
                </a:solidFill>
              </a:rPr>
              <a:t>We need to diligently teach our children to love God (the law giver) as well as His law.</a:t>
            </a:r>
          </a:p>
          <a:p>
            <a:pPr marL="1028700" lvl="1" indent="-571500">
              <a:lnSpc>
                <a:spcPct val="98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solidFill>
                  <a:srgbClr val="7030A0"/>
                </a:solidFill>
              </a:rPr>
              <a:t>We parents must stay focused on loving God ourselves and pass this on to our children.</a:t>
            </a:r>
          </a:p>
          <a:p>
            <a:pPr lvl="1">
              <a:lnSpc>
                <a:spcPct val="98000"/>
              </a:lnSpc>
              <a:defRPr/>
            </a:pPr>
            <a:r>
              <a:rPr kumimoji="0" lang="en-US" sz="3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chin" charset="0"/>
                <a:sym typeface="Cochin" charset="0"/>
              </a:rPr>
              <a:t>The absolute greatest thing you can do for your children is love God &amp; His words with all your heart and pass this on to them.</a:t>
            </a:r>
            <a:endParaRPr lang="en-US" sz="3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628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5DF2E-F349-8D65-F98F-13E2C2B9144D}"/>
              </a:ext>
            </a:extLst>
          </p:cNvPr>
          <p:cNvSpPr txBox="1"/>
          <p:nvPr/>
        </p:nvSpPr>
        <p:spPr>
          <a:xfrm>
            <a:off x="909579" y="-10356"/>
            <a:ext cx="117647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ochin" charset="0"/>
              </a:rPr>
              <a:t>Discipline &amp; Instruction of Children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0000500000000000000" pitchFamily="2" charset="0"/>
                <a:cs typeface="Arial" panose="020B0604020202020204" pitchFamily="34" charset="0"/>
                <a:sym typeface="Cochin" charset="0"/>
              </a:rPr>
              <a:t>What They Most Need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DA576-2F6E-7654-5518-F90504A5627B}"/>
              </a:ext>
            </a:extLst>
          </p:cNvPr>
          <p:cNvSpPr txBox="1"/>
          <p:nvPr/>
        </p:nvSpPr>
        <p:spPr>
          <a:xfrm>
            <a:off x="374136" y="1586397"/>
            <a:ext cx="117415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defRPr/>
            </a:pPr>
            <a:r>
              <a:rPr lang="en-US" sz="3600" i="1" dirty="0">
                <a:solidFill>
                  <a:srgbClr val="7030A0"/>
                </a:solidFill>
              </a:rPr>
              <a:t>“</a:t>
            </a:r>
            <a:r>
              <a:rPr lang="en-US" sz="3600" i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US" sz="3600" i="1" dirty="0">
                <a:solidFill>
                  <a:srgbClr val="7030A0"/>
                </a:solidFill>
              </a:rPr>
              <a:t>, but bring them up in the </a:t>
            </a:r>
            <a:r>
              <a:rPr lang="en-US" sz="3600" i="1" u="sng" dirty="0">
                <a:solidFill>
                  <a:srgbClr val="7030A0"/>
                </a:solidFill>
              </a:rPr>
              <a:t>discipline</a:t>
            </a:r>
            <a:r>
              <a:rPr lang="en-US" sz="3600" i="1" dirty="0">
                <a:solidFill>
                  <a:srgbClr val="7030A0"/>
                </a:solidFill>
              </a:rPr>
              <a:t> and </a:t>
            </a:r>
            <a:r>
              <a:rPr lang="en-US" sz="3600" i="1" u="sng" dirty="0">
                <a:solidFill>
                  <a:srgbClr val="7030A0"/>
                </a:solidFill>
              </a:rPr>
              <a:t>instruction</a:t>
            </a:r>
            <a:r>
              <a:rPr lang="en-US" sz="3600" i="1" dirty="0">
                <a:solidFill>
                  <a:srgbClr val="7030A0"/>
                </a:solidFill>
              </a:rPr>
              <a:t> of the Lord.”</a:t>
            </a:r>
            <a:r>
              <a:rPr lang="en-US" sz="3600" dirty="0">
                <a:solidFill>
                  <a:srgbClr val="7030A0"/>
                </a:solidFill>
              </a:rPr>
              <a:t>— </a:t>
            </a:r>
            <a:r>
              <a:rPr lang="en-US" sz="2800" dirty="0">
                <a:solidFill>
                  <a:schemeClr val="tx2"/>
                </a:solidFill>
              </a:rPr>
              <a:t>Ephesians 6:4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56F78-17AA-53D6-3A43-1AEF10403099}"/>
              </a:ext>
            </a:extLst>
          </p:cNvPr>
          <p:cNvSpPr txBox="1"/>
          <p:nvPr/>
        </p:nvSpPr>
        <p:spPr>
          <a:xfrm>
            <a:off x="374135" y="3583362"/>
            <a:ext cx="11741531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defRPr/>
            </a:pPr>
            <a:r>
              <a:rPr lang="en-US" sz="3600" i="1" dirty="0">
                <a:solidFill>
                  <a:srgbClr val="7030A0"/>
                </a:solidFill>
              </a:rPr>
              <a:t>“</a:t>
            </a:r>
            <a:r>
              <a:rPr lang="en-US" sz="3600" i="1" dirty="0">
                <a:solidFill>
                  <a:srgbClr val="FF0000"/>
                </a:solidFill>
              </a:rPr>
              <a:t>Fathers, do not provoke your children</a:t>
            </a:r>
            <a:r>
              <a:rPr lang="en-US" sz="3600" i="1" dirty="0">
                <a:solidFill>
                  <a:srgbClr val="7030A0"/>
                </a:solidFill>
              </a:rPr>
              <a:t>, lest they become discouraged.”</a:t>
            </a:r>
            <a:r>
              <a:rPr lang="en-US" sz="3600" dirty="0">
                <a:solidFill>
                  <a:srgbClr val="7030A0"/>
                </a:solidFill>
              </a:rPr>
              <a:t>— </a:t>
            </a:r>
            <a:r>
              <a:rPr lang="en-US" sz="2800" dirty="0">
                <a:solidFill>
                  <a:srgbClr val="7030A0"/>
                </a:solidFill>
              </a:rPr>
              <a:t>Colossians 3:21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1CAC5-40C3-0FA4-81A3-A36ED05B3C3B}"/>
              </a:ext>
            </a:extLst>
          </p:cNvPr>
          <p:cNvSpPr txBox="1"/>
          <p:nvPr/>
        </p:nvSpPr>
        <p:spPr>
          <a:xfrm>
            <a:off x="374135" y="5183990"/>
            <a:ext cx="11741531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defRPr/>
            </a:pPr>
            <a:r>
              <a:rPr lang="en-US" sz="3600" i="1" dirty="0">
                <a:solidFill>
                  <a:srgbClr val="7030A0"/>
                </a:solidFill>
              </a:rPr>
              <a:t>Previous classes emphasized the need to </a:t>
            </a:r>
            <a:r>
              <a:rPr lang="en-US" sz="3600" i="1" u="sng" dirty="0">
                <a:solidFill>
                  <a:srgbClr val="7030A0"/>
                </a:solidFill>
              </a:rPr>
              <a:t>instruct</a:t>
            </a:r>
            <a:r>
              <a:rPr lang="en-US" sz="3600" i="1" dirty="0">
                <a:solidFill>
                  <a:srgbClr val="7030A0"/>
                </a:solidFill>
              </a:rPr>
              <a:t> our children in the Lord – to love God and love His law.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D63A3-ED84-2C23-71A3-B8A8DC60C2BE}"/>
              </a:ext>
            </a:extLst>
          </p:cNvPr>
          <p:cNvSpPr txBox="1"/>
          <p:nvPr/>
        </p:nvSpPr>
        <p:spPr>
          <a:xfrm>
            <a:off x="374135" y="6566766"/>
            <a:ext cx="12001796" cy="172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defRPr/>
            </a:pPr>
            <a:r>
              <a:rPr lang="en-US" sz="3600" i="1" u="sng" dirty="0">
                <a:solidFill>
                  <a:srgbClr val="7030A0"/>
                </a:solidFill>
              </a:rPr>
              <a:t>Discipline</a:t>
            </a:r>
            <a:r>
              <a:rPr lang="en-US" sz="3600" i="1" dirty="0">
                <a:solidFill>
                  <a:srgbClr val="7030A0"/>
                </a:solidFill>
              </a:rPr>
              <a:t> is how what we teach becomes ingrained in the hearts and actions of our children.  Proper discipline is not easy, and Paul warns us fathers not to </a:t>
            </a:r>
            <a:r>
              <a:rPr lang="en-US" sz="3600" i="1" dirty="0">
                <a:solidFill>
                  <a:srgbClr val="FF0000"/>
                </a:solidFill>
              </a:rPr>
              <a:t>provoke</a:t>
            </a:r>
            <a:r>
              <a:rPr lang="en-US" sz="3600" i="1" dirty="0">
                <a:solidFill>
                  <a:srgbClr val="7030A0"/>
                </a:solidFill>
              </a:rPr>
              <a:t> our children.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68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 build="p" bldLvl="2"/>
      <p:bldP spid="8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5DF2E-F349-8D65-F98F-13E2C2B9144D}"/>
              </a:ext>
            </a:extLst>
          </p:cNvPr>
          <p:cNvSpPr txBox="1"/>
          <p:nvPr/>
        </p:nvSpPr>
        <p:spPr>
          <a:xfrm>
            <a:off x="909579" y="-10356"/>
            <a:ext cx="117647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ochin" charset="0"/>
              </a:rPr>
              <a:t>Discipline &amp; Instruction of Children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0000500000000000000" pitchFamily="2" charset="0"/>
                <a:cs typeface="Arial" panose="020B0604020202020204" pitchFamily="34" charset="0"/>
                <a:sym typeface="Cochin" charset="0"/>
              </a:rPr>
              <a:t>What They Most Need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1CAC5-40C3-0FA4-81A3-A36ED05B3C3B}"/>
              </a:ext>
            </a:extLst>
          </p:cNvPr>
          <p:cNvSpPr txBox="1"/>
          <p:nvPr/>
        </p:nvSpPr>
        <p:spPr>
          <a:xfrm>
            <a:off x="631634" y="1904762"/>
            <a:ext cx="11741531" cy="377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defRPr/>
            </a:pPr>
            <a:r>
              <a:rPr lang="en-US" sz="3600" i="1" dirty="0">
                <a:solidFill>
                  <a:srgbClr val="7030A0"/>
                </a:solidFill>
              </a:rPr>
              <a:t>The character traits our children need most are developed through proper discipline:</a:t>
            </a:r>
          </a:p>
          <a:p>
            <a:pPr marL="914400" lvl="1" indent="-457200">
              <a:lnSpc>
                <a:spcPct val="98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i="1" dirty="0">
                <a:solidFill>
                  <a:srgbClr val="7030A0"/>
                </a:solidFill>
              </a:rPr>
              <a:t>Obedience</a:t>
            </a:r>
          </a:p>
          <a:p>
            <a:pPr marL="914400" lvl="1" indent="-457200">
              <a:lnSpc>
                <a:spcPct val="98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i="1" dirty="0">
                <a:solidFill>
                  <a:srgbClr val="7030A0"/>
                </a:solidFill>
              </a:rPr>
              <a:t>Self control</a:t>
            </a:r>
          </a:p>
          <a:p>
            <a:pPr marL="914400" lvl="1" indent="-457200">
              <a:lnSpc>
                <a:spcPct val="98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i="1" dirty="0">
                <a:solidFill>
                  <a:srgbClr val="7030A0"/>
                </a:solidFill>
              </a:rPr>
              <a:t>Respect for authority</a:t>
            </a:r>
          </a:p>
          <a:p>
            <a:pPr marL="914400" lvl="1" indent="-457200">
              <a:lnSpc>
                <a:spcPct val="98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i="1" dirty="0">
                <a:solidFill>
                  <a:srgbClr val="7030A0"/>
                </a:solidFill>
              </a:rPr>
              <a:t>Etc.</a:t>
            </a:r>
          </a:p>
          <a:p>
            <a:pPr marL="914400" lvl="1" indent="-457200">
              <a:lnSpc>
                <a:spcPct val="98000"/>
              </a:lnSpc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0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265911"/>
            <a:ext cx="11054080" cy="1733973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the word “Discipline” in various ways</a:t>
            </a:r>
            <a:endParaRPr lang="en-US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04426" y="2221653"/>
            <a:ext cx="11595947" cy="53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sz="3982" u="sng" dirty="0">
                <a:solidFill>
                  <a:schemeClr val="tx1"/>
                </a:solidFill>
                <a:latin typeface="Cochin"/>
              </a:rPr>
              <a:t>Merriam Webster’s Collegiate Dictionary </a:t>
            </a:r>
            <a:r>
              <a:rPr lang="en-US" altLang="en-US" sz="3982" dirty="0">
                <a:solidFill>
                  <a:schemeClr val="tx1"/>
                </a:solidFill>
                <a:latin typeface="Cochin"/>
              </a:rPr>
              <a:t>:</a:t>
            </a:r>
          </a:p>
          <a:p>
            <a:pPr algn="l"/>
            <a:r>
              <a:rPr lang="en-US" altLang="en-US" sz="3982" dirty="0">
                <a:solidFill>
                  <a:schemeClr val="tx1"/>
                </a:solidFill>
                <a:latin typeface="Cochin"/>
              </a:rPr>
              <a:t>From Latin: </a:t>
            </a:r>
            <a:r>
              <a:rPr lang="en-US" altLang="en-US" sz="3982" b="1" i="1" dirty="0" err="1">
                <a:solidFill>
                  <a:schemeClr val="tx1"/>
                </a:solidFill>
                <a:latin typeface="Cochin"/>
              </a:rPr>
              <a:t>disciplina</a:t>
            </a:r>
            <a:r>
              <a:rPr lang="en-US" altLang="en-US" sz="3982" dirty="0">
                <a:solidFill>
                  <a:schemeClr val="tx1"/>
                </a:solidFill>
                <a:latin typeface="Cochin"/>
              </a:rPr>
              <a:t> - teaching, learning</a:t>
            </a:r>
          </a:p>
          <a:p>
            <a:pPr marL="731509" indent="-731509" algn="l">
              <a:buAutoNum type="arabicPeriod"/>
            </a:pPr>
            <a:r>
              <a:rPr lang="en-US" altLang="en-US" sz="4551" dirty="0">
                <a:latin typeface="Cochin"/>
              </a:rPr>
              <a:t>Punishment   2. Instruction   3. Field of Study</a:t>
            </a:r>
          </a:p>
          <a:p>
            <a:pPr algn="l"/>
            <a:r>
              <a:rPr lang="en-US" altLang="en-US" sz="5120" b="1" dirty="0">
                <a:solidFill>
                  <a:srgbClr val="FF3300"/>
                </a:solidFill>
                <a:latin typeface="Cochin"/>
              </a:rPr>
              <a:t>4. </a:t>
            </a:r>
            <a:r>
              <a:rPr lang="en-US" altLang="en-US" sz="5120" b="1" u="sng" dirty="0">
                <a:solidFill>
                  <a:srgbClr val="FF3300"/>
                </a:solidFill>
                <a:latin typeface="Cochin"/>
              </a:rPr>
              <a:t>Training</a:t>
            </a:r>
            <a:r>
              <a:rPr lang="en-US" altLang="en-US" sz="5120" b="1" dirty="0">
                <a:solidFill>
                  <a:srgbClr val="FF3300"/>
                </a:solidFill>
                <a:latin typeface="Cochin"/>
              </a:rPr>
              <a:t> that corrects, molds, or perfects the mental faculties or moral character.</a:t>
            </a:r>
          </a:p>
          <a:p>
            <a:pPr algn="l"/>
            <a:r>
              <a:rPr lang="en-US" altLang="en-US" sz="5120" b="1" dirty="0">
                <a:solidFill>
                  <a:srgbClr val="FF3300"/>
                </a:solidFill>
                <a:latin typeface="Cochin"/>
              </a:rPr>
              <a:t>5... </a:t>
            </a:r>
            <a:r>
              <a:rPr lang="en-US" altLang="en-US" sz="5120" b="1" u="sng" dirty="0">
                <a:solidFill>
                  <a:srgbClr val="FF3300"/>
                </a:solidFill>
                <a:latin typeface="Cochin"/>
              </a:rPr>
              <a:t>Self-control</a:t>
            </a:r>
            <a:endParaRPr lang="en-US" altLang="en-US" sz="6258" u="sng" dirty="0">
              <a:latin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18023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265911"/>
            <a:ext cx="11054080" cy="66425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“Discipline” in Eph. 6:4 Relates to Training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F5494-A9FC-3086-B06E-210310E4CFBC}"/>
              </a:ext>
            </a:extLst>
          </p:cNvPr>
          <p:cNvSpPr txBox="1"/>
          <p:nvPr/>
        </p:nvSpPr>
        <p:spPr>
          <a:xfrm>
            <a:off x="468727" y="1192258"/>
            <a:ext cx="11741531" cy="172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defRPr/>
            </a:pPr>
            <a:r>
              <a:rPr lang="en-US" sz="3600" i="1" dirty="0">
                <a:solidFill>
                  <a:srgbClr val="7030A0"/>
                </a:solidFill>
              </a:rPr>
              <a:t>“Fathers, do not provoke your children to anger, but bring them up in the </a:t>
            </a:r>
            <a:r>
              <a:rPr lang="en-US" sz="3600" i="1" u="sng" dirty="0">
                <a:solidFill>
                  <a:srgbClr val="FF0000"/>
                </a:solidFill>
              </a:rPr>
              <a:t>discipline</a:t>
            </a:r>
            <a:r>
              <a:rPr lang="en-US" sz="3600" i="1" dirty="0">
                <a:solidFill>
                  <a:srgbClr val="FF0000"/>
                </a:solidFill>
              </a:rPr>
              <a:t> (training, nurture, chastening) </a:t>
            </a:r>
            <a:r>
              <a:rPr lang="en-US" sz="3600" i="1" dirty="0">
                <a:solidFill>
                  <a:srgbClr val="7030A0"/>
                </a:solidFill>
              </a:rPr>
              <a:t>and instruction of the Lord.”</a:t>
            </a:r>
            <a:r>
              <a:rPr lang="en-US" sz="3600" dirty="0">
                <a:solidFill>
                  <a:srgbClr val="7030A0"/>
                </a:solidFill>
              </a:rPr>
              <a:t>— </a:t>
            </a:r>
            <a:r>
              <a:rPr lang="en-US" sz="2800" dirty="0">
                <a:solidFill>
                  <a:schemeClr val="tx2"/>
                </a:solidFill>
              </a:rPr>
              <a:t>Ephesians 6:4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6D6D5-C0C9-6726-CBB6-ECE04DE2C1F5}"/>
              </a:ext>
            </a:extLst>
          </p:cNvPr>
          <p:cNvSpPr txBox="1"/>
          <p:nvPr/>
        </p:nvSpPr>
        <p:spPr>
          <a:xfrm>
            <a:off x="468727" y="3051610"/>
            <a:ext cx="11741531" cy="4134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defRPr/>
            </a:pPr>
            <a:r>
              <a:rPr lang="en-US" sz="3600" i="1" dirty="0">
                <a:solidFill>
                  <a:srgbClr val="7030A0"/>
                </a:solidFill>
              </a:rPr>
              <a:t>The Greek is “Paideia,” meaning the rearing of a child, training, discipline.  According to Thayer’s Greek Lexicon:</a:t>
            </a:r>
            <a:endParaRPr lang="en-US" sz="2800" i="1" dirty="0">
              <a:solidFill>
                <a:schemeClr val="tx2"/>
              </a:solidFill>
            </a:endParaRPr>
          </a:p>
          <a:p>
            <a:pPr marL="1200150" lvl="1" indent="-742950">
              <a:lnSpc>
                <a:spcPct val="98000"/>
              </a:lnSpc>
              <a:buFont typeface="+mj-lt"/>
              <a:buAutoNum type="arabicPeriod"/>
              <a:defRPr/>
            </a:pPr>
            <a:r>
              <a:rPr lang="en-US" sz="2800" i="1" dirty="0">
                <a:solidFill>
                  <a:schemeClr val="tx2"/>
                </a:solidFill>
              </a:rPr>
              <a:t>“The whole training and education of children (which relates to the cultivation of mind and morals, and employs for this purpose now commands and admonitions, now reproof and punishment).” </a:t>
            </a:r>
          </a:p>
          <a:p>
            <a:pPr marL="1200150" lvl="1" indent="-742950">
              <a:lnSpc>
                <a:spcPct val="98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2"/>
                </a:solidFill>
              </a:rPr>
              <a:t>“Whatever in adults also cultivates the soul, especially by correcting mistakes and curbing the passions; hence,</a:t>
            </a:r>
          </a:p>
          <a:p>
            <a:pPr marL="1428750" lvl="2" indent="-514350">
              <a:lnSpc>
                <a:spcPct val="98000"/>
              </a:lnSpc>
              <a:buFont typeface="+mj-lt"/>
              <a:buAutoNum type="alphaLcPeriod"/>
              <a:defRPr/>
            </a:pPr>
            <a:r>
              <a:rPr lang="en-US" sz="2800" dirty="0">
                <a:solidFill>
                  <a:schemeClr val="tx2"/>
                </a:solidFill>
              </a:rPr>
              <a:t>instruction which aims at the increase of virtue: 2 Timothy 3:16.</a:t>
            </a:r>
          </a:p>
          <a:p>
            <a:pPr marL="1428750" lvl="2" indent="-514350">
              <a:lnSpc>
                <a:spcPct val="98000"/>
              </a:lnSpc>
              <a:buFont typeface="+mj-lt"/>
              <a:buAutoNum type="alphaLcPeriod"/>
              <a:defRPr/>
            </a:pPr>
            <a:r>
              <a:rPr lang="en-US" sz="2800" dirty="0">
                <a:solidFill>
                  <a:schemeClr val="tx2"/>
                </a:solidFill>
              </a:rPr>
              <a:t>according to Biblical usage chastisement, chastening”... Heb. 12:5ff</a:t>
            </a:r>
          </a:p>
        </p:txBody>
      </p:sp>
    </p:spTree>
    <p:extLst>
      <p:ext uri="{BB962C8B-B14F-4D97-AF65-F5344CB8AC3E}">
        <p14:creationId xmlns:p14="http://schemas.microsoft.com/office/powerpoint/2010/main" val="4157298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265911"/>
            <a:ext cx="11054080" cy="66425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“Discipline” in Eph. 6:4 Relates to Training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64F58-8750-9645-9D0A-34FF9F79A47D}"/>
              </a:ext>
            </a:extLst>
          </p:cNvPr>
          <p:cNvSpPr txBox="1"/>
          <p:nvPr/>
        </p:nvSpPr>
        <p:spPr>
          <a:xfrm>
            <a:off x="1054675" y="1157198"/>
            <a:ext cx="10974765" cy="52014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2060"/>
                </a:solidFill>
              </a:rPr>
              <a:t>“Training here is translated from the Greek word </a:t>
            </a:r>
            <a:r>
              <a:rPr lang="en-US" sz="3400" u="sng" dirty="0">
                <a:solidFill>
                  <a:srgbClr val="002060"/>
                </a:solidFill>
              </a:rPr>
              <a:t>paideia</a:t>
            </a:r>
            <a:r>
              <a:rPr lang="en-US" sz="3400" dirty="0">
                <a:solidFill>
                  <a:srgbClr val="002060"/>
                </a:solidFill>
              </a:rPr>
              <a:t> which is a word the Greeks used to refer to the broad education and socialization of a child, as well as to the specific instruction, nurture, and discipline needed to arrive at the goal.  A Greek child who received training (paideia) would be completely steeped in the knowledge and culture of the Greeks.  As a result, he would think, talk and act Greek!  Even so, a Christian’s child is to be immersed in the knowledge of God and the culture of Christianity.”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- Jeff May and Steve Klein, </a:t>
            </a:r>
            <a:r>
              <a:rPr lang="en-US" sz="2400" i="1" dirty="0">
                <a:solidFill>
                  <a:schemeClr val="tx2"/>
                </a:solidFill>
              </a:rPr>
              <a:t>How to Build Your Dream Home </a:t>
            </a:r>
            <a:endParaRPr lang="en-US" sz="30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E82CC-4378-B032-7C88-A1DED8DC9307}"/>
              </a:ext>
            </a:extLst>
          </p:cNvPr>
          <p:cNvSpPr txBox="1"/>
          <p:nvPr/>
        </p:nvSpPr>
        <p:spPr>
          <a:xfrm>
            <a:off x="1054674" y="6585654"/>
            <a:ext cx="10974766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“In English, </a:t>
            </a:r>
            <a:r>
              <a:rPr lang="en-US" sz="3600" dirty="0">
                <a:solidFill>
                  <a:srgbClr val="FF0000"/>
                </a:solidFill>
              </a:rPr>
              <a:t>Discipline</a:t>
            </a:r>
            <a:r>
              <a:rPr lang="en-US" sz="3600" dirty="0"/>
              <a:t> shares the same root as </a:t>
            </a:r>
            <a:r>
              <a:rPr lang="en-US" sz="3600" dirty="0">
                <a:solidFill>
                  <a:srgbClr val="FF0000"/>
                </a:solidFill>
              </a:rPr>
              <a:t>Discipleship</a:t>
            </a:r>
            <a:r>
              <a:rPr lang="en-US" sz="3600" dirty="0"/>
              <a:t>.  Young children are “disciples” of their parents, but they must mature into disciples of Jesus.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5992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265911"/>
            <a:ext cx="11054080" cy="66425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Other Discipline / Training Passages: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F5494-A9FC-3086-B06E-210310E4CFBC}"/>
              </a:ext>
            </a:extLst>
          </p:cNvPr>
          <p:cNvSpPr txBox="1"/>
          <p:nvPr/>
        </p:nvSpPr>
        <p:spPr>
          <a:xfrm>
            <a:off x="468727" y="1192258"/>
            <a:ext cx="1174153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“</a:t>
            </a:r>
            <a:r>
              <a:rPr lang="en-US" sz="3200" i="1" dirty="0">
                <a:solidFill>
                  <a:srgbClr val="002060"/>
                </a:solidFill>
              </a:rPr>
              <a:t>So Moses was </a:t>
            </a:r>
            <a:r>
              <a:rPr lang="en-US" sz="3200" i="1" u="sng" dirty="0">
                <a:solidFill>
                  <a:srgbClr val="002060"/>
                </a:solidFill>
              </a:rPr>
              <a:t>trained</a:t>
            </a:r>
            <a:r>
              <a:rPr lang="en-US" sz="3200" i="1" dirty="0">
                <a:solidFill>
                  <a:srgbClr val="002060"/>
                </a:solidFill>
              </a:rPr>
              <a:t> [verb form </a:t>
            </a:r>
            <a:r>
              <a:rPr lang="en-US" sz="3200" i="1" dirty="0" err="1">
                <a:solidFill>
                  <a:srgbClr val="002060"/>
                </a:solidFill>
              </a:rPr>
              <a:t>paideuo</a:t>
            </a:r>
            <a:r>
              <a:rPr lang="en-US" sz="3200" i="1" dirty="0">
                <a:solidFill>
                  <a:srgbClr val="002060"/>
                </a:solidFill>
              </a:rPr>
              <a:t>’] (educated, instructed) in all the wisdom of the Egyptians and was powerful in his words and deeds.” </a:t>
            </a:r>
            <a:r>
              <a:rPr lang="en-US" sz="2400" dirty="0">
                <a:solidFill>
                  <a:srgbClr val="000000"/>
                </a:solidFill>
              </a:rPr>
              <a:t>– Acts 7:22</a:t>
            </a:r>
          </a:p>
          <a:p>
            <a:pPr lvl="0"/>
            <a:r>
              <a:rPr lang="en-US" sz="3200" i="1" dirty="0">
                <a:solidFill>
                  <a:srgbClr val="002060"/>
                </a:solidFill>
                <a:latin typeface="Cochin"/>
              </a:rPr>
              <a:t>“I studied under Gamaliel and was thoroughly </a:t>
            </a:r>
            <a:r>
              <a:rPr lang="en-US" sz="3200" i="1" u="sng" dirty="0">
                <a:solidFill>
                  <a:srgbClr val="002060"/>
                </a:solidFill>
                <a:latin typeface="Cochin"/>
              </a:rPr>
              <a:t>trained</a:t>
            </a:r>
            <a:r>
              <a:rPr lang="en-US" sz="3200" i="1" dirty="0">
                <a:solidFill>
                  <a:srgbClr val="002060"/>
                </a:solidFill>
                <a:latin typeface="Cochin"/>
              </a:rPr>
              <a:t> [</a:t>
            </a:r>
            <a:r>
              <a:rPr lang="en-US" sz="3200" i="1" dirty="0" err="1">
                <a:solidFill>
                  <a:srgbClr val="002060"/>
                </a:solidFill>
                <a:latin typeface="Cochin"/>
              </a:rPr>
              <a:t>paideuo</a:t>
            </a:r>
            <a:r>
              <a:rPr lang="en-US" sz="3200" i="1" dirty="0">
                <a:solidFill>
                  <a:srgbClr val="002060"/>
                </a:solidFill>
                <a:latin typeface="Cochin"/>
              </a:rPr>
              <a:t>’] in the law of our ancestors. I was just as zealous for God as any of you are today.” </a:t>
            </a:r>
            <a:r>
              <a:rPr lang="en-US" sz="2400" dirty="0">
                <a:solidFill>
                  <a:srgbClr val="000000"/>
                </a:solidFill>
              </a:rPr>
              <a:t>– Acts 22:3</a:t>
            </a:r>
          </a:p>
          <a:p>
            <a:pPr lvl="0"/>
            <a:r>
              <a:rPr lang="en-US" sz="3000" i="1" dirty="0">
                <a:solidFill>
                  <a:srgbClr val="002060"/>
                </a:solidFill>
                <a:latin typeface="Cochin"/>
              </a:rPr>
              <a:t>“</a:t>
            </a:r>
            <a:r>
              <a:rPr lang="en-US" sz="3200" i="1" dirty="0">
                <a:solidFill>
                  <a:srgbClr val="002060"/>
                </a:solidFill>
                <a:latin typeface="Cochin"/>
              </a:rPr>
              <a:t>For the moment all </a:t>
            </a:r>
            <a:r>
              <a:rPr lang="en-US" sz="3200" i="1" u="sng" dirty="0">
                <a:solidFill>
                  <a:srgbClr val="002060"/>
                </a:solidFill>
                <a:latin typeface="Cochin"/>
              </a:rPr>
              <a:t>discipline</a:t>
            </a:r>
            <a:r>
              <a:rPr lang="en-US" sz="3200" i="1" dirty="0">
                <a:solidFill>
                  <a:srgbClr val="002060"/>
                </a:solidFill>
                <a:latin typeface="Cochin"/>
              </a:rPr>
              <a:t> [paideia] seems painful rather than pleasant, but later it yields the peaceful fruit of righteousness to those who have been </a:t>
            </a:r>
            <a:r>
              <a:rPr lang="en-US" sz="3200" i="1" u="sng" dirty="0">
                <a:solidFill>
                  <a:srgbClr val="002060"/>
                </a:solidFill>
                <a:latin typeface="Cochin"/>
              </a:rPr>
              <a:t>trained</a:t>
            </a:r>
            <a:r>
              <a:rPr lang="en-US" sz="3200" i="1" dirty="0">
                <a:solidFill>
                  <a:srgbClr val="002060"/>
                </a:solidFill>
                <a:latin typeface="Cochin"/>
              </a:rPr>
              <a:t> [</a:t>
            </a:r>
            <a:r>
              <a:rPr lang="en-US" sz="3200" i="1" dirty="0" err="1">
                <a:solidFill>
                  <a:srgbClr val="002060"/>
                </a:solidFill>
                <a:latin typeface="Cochin"/>
              </a:rPr>
              <a:t>gumnazo</a:t>
            </a:r>
            <a:r>
              <a:rPr lang="en-US" sz="3200" i="1" dirty="0">
                <a:solidFill>
                  <a:srgbClr val="002060"/>
                </a:solidFill>
                <a:latin typeface="Cochin"/>
              </a:rPr>
              <a:t>’] by it.” </a:t>
            </a:r>
            <a:r>
              <a:rPr lang="en-US" sz="2400" dirty="0">
                <a:solidFill>
                  <a:srgbClr val="000000"/>
                </a:solidFill>
              </a:rPr>
              <a:t>– Hebrews 12:11</a:t>
            </a:r>
          </a:p>
          <a:p>
            <a:pPr lvl="0"/>
            <a:endParaRPr lang="en-US" sz="3200" i="1" dirty="0">
              <a:solidFill>
                <a:srgbClr val="002060"/>
              </a:solidFill>
              <a:latin typeface="Cochin"/>
            </a:endParaRPr>
          </a:p>
          <a:p>
            <a:pPr lvl="0"/>
            <a:r>
              <a:rPr lang="en-US" sz="3200" i="1" dirty="0">
                <a:solidFill>
                  <a:srgbClr val="002060"/>
                </a:solidFill>
                <a:latin typeface="Cochin"/>
              </a:rPr>
              <a:t>(No Pain / No Gain)</a:t>
            </a:r>
          </a:p>
        </p:txBody>
      </p:sp>
    </p:spTree>
    <p:extLst>
      <p:ext uri="{BB962C8B-B14F-4D97-AF65-F5344CB8AC3E}">
        <p14:creationId xmlns:p14="http://schemas.microsoft.com/office/powerpoint/2010/main" val="1143797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66987" y="1983499"/>
            <a:ext cx="11704320" cy="291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“The true meaning of discipline is not punishment, but the development of enough self-control to learn, work, and achieve great things.”</a:t>
            </a:r>
            <a:r>
              <a:rPr lang="en-US" altLang="en-US" sz="5120" dirty="0"/>
              <a:t> </a:t>
            </a:r>
            <a:r>
              <a:rPr lang="en-US" altLang="en-US" sz="2844" dirty="0"/>
              <a:t>– author unknown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66987" y="169334"/>
            <a:ext cx="11134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solidFill>
                  <a:srgbClr val="7030A0"/>
                </a:solidFill>
              </a:rPr>
              <a:t>The “True Meaning of Discipline”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501D999-787E-F015-644B-4C0DB80E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87" y="5785900"/>
            <a:ext cx="11704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Agree?</a:t>
            </a:r>
            <a:endParaRPr lang="en-US" altLang="en-US" sz="2844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06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" grpId="0"/>
    </p:bldLst>
  </p:timing>
</p:sld>
</file>

<file path=ppt/theme/theme1.xml><?xml version="1.0" encoding="utf-8"?>
<a:theme xmlns:a="http://schemas.openxmlformats.org/drawingml/2006/main" name="4_Office Theme">
  <a:themeElements>
    <a:clrScheme name="">
      <a:dk1>
        <a:srgbClr val="515151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444444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4_Office Theme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3D3E3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3D3E3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21442</TotalTime>
  <Words>1000</Words>
  <Application>Microsoft Office PowerPoint</Application>
  <PresentationFormat>Custom</PresentationFormat>
  <Paragraphs>73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Baguet Script</vt:lpstr>
      <vt:lpstr>Calibri</vt:lpstr>
      <vt:lpstr>Cochin</vt:lpstr>
      <vt:lpstr>Times New Roman</vt:lpstr>
      <vt:lpstr>Wingdings</vt:lpstr>
      <vt:lpstr>4_Office Theme</vt:lpstr>
      <vt:lpstr>Married: Growing &amp; Serving Together</vt:lpstr>
      <vt:lpstr>PowerPoint Presentation</vt:lpstr>
      <vt:lpstr>PowerPoint Presentation</vt:lpstr>
      <vt:lpstr>PowerPoint Presentation</vt:lpstr>
      <vt:lpstr>We use the word “Discipline” in various ways</vt:lpstr>
      <vt:lpstr>“Discipline” in Eph. 6:4 Relates to Training</vt:lpstr>
      <vt:lpstr>“Discipline” in Eph. 6:4 Relates to Training</vt:lpstr>
      <vt:lpstr>Some Other Discipline / Training Passages:</vt:lpstr>
      <vt:lpstr>PowerPoint Presentation</vt:lpstr>
      <vt:lpstr>PowerPoint Presentation</vt:lpstr>
      <vt:lpstr>PowerPoint Presentation</vt:lpstr>
      <vt:lpstr> Three Areas to Develop  Self-Discipline in Our Children: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Leo Voegtli</dc:creator>
  <cp:keywords/>
  <dc:description/>
  <cp:lastModifiedBy>Daniel Roper</cp:lastModifiedBy>
  <cp:revision>9</cp:revision>
  <cp:lastPrinted>2023-05-14T12:50:20Z</cp:lastPrinted>
  <dcterms:modified xsi:type="dcterms:W3CDTF">2023-06-21T21:27:25Z</dcterms:modified>
</cp:coreProperties>
</file>